
<file path=[Content_Types].xml><?xml version="1.0" encoding="utf-8"?>
<Types xmlns="http://schemas.openxmlformats.org/package/2006/content-types">
  <Default Extension="jpeg" ContentType="image/jpeg"/>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30.jpg" ContentType="image/jpeg"/>
  <Override PartName="/ppt/media/image33.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7" r:id="rId2"/>
    <p:sldId id="256" r:id="rId3"/>
    <p:sldId id="259" r:id="rId4"/>
    <p:sldId id="260" r:id="rId5"/>
    <p:sldId id="261" r:id="rId6"/>
    <p:sldId id="262" r:id="rId7"/>
    <p:sldId id="267" r:id="rId8"/>
    <p:sldId id="288" r:id="rId9"/>
    <p:sldId id="289" r:id="rId10"/>
    <p:sldId id="270" r:id="rId11"/>
    <p:sldId id="278" r:id="rId12"/>
    <p:sldId id="272" r:id="rId13"/>
    <p:sldId id="279" r:id="rId14"/>
    <p:sldId id="282" r:id="rId15"/>
    <p:sldId id="281" r:id="rId16"/>
    <p:sldId id="283" r:id="rId17"/>
    <p:sldId id="286" r:id="rId18"/>
    <p:sldId id="284" r:id="rId19"/>
    <p:sldId id="285" r:id="rId20"/>
  </p:sldIdLst>
  <p:sldSz cx="7556500" cy="5334000"/>
  <p:notesSz cx="7556500" cy="533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94" d="100"/>
          <a:sy n="94" d="100"/>
        </p:scale>
        <p:origin x="1752" y="34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jpg>
</file>

<file path=ppt/media/image25.png>
</file>

<file path=ppt/media/image26.png>
</file>

<file path=ppt/media/image27.jpg>
</file>

<file path=ppt/media/image28.jpg>
</file>

<file path=ppt/media/image29.jpg>
</file>

<file path=ppt/media/image3.jpg>
</file>

<file path=ppt/media/image30.jpg>
</file>

<file path=ppt/media/image31.png>
</file>

<file path=ppt/media/image32.jpeg>
</file>

<file path=ppt/media/image33.jpg>
</file>

<file path=ppt/media/image34.jpeg>
</file>

<file path=ppt/media/image35.jpeg>
</file>

<file path=ppt/media/image36.jpe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67213" y="1653540"/>
            <a:ext cx="6428422" cy="112014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134427" y="2987040"/>
            <a:ext cx="5293995" cy="1333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3/13/2019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200" b="1" i="0">
                <a:solidFill>
                  <a:srgbClr val="3A393A"/>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3/13/2019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200" b="1" i="0">
                <a:solidFill>
                  <a:srgbClr val="3A393A"/>
                </a:solidFill>
                <a:latin typeface="Arial"/>
                <a:cs typeface="Arial"/>
              </a:defRPr>
            </a:lvl1pPr>
          </a:lstStyle>
          <a:p>
            <a:endParaRPr/>
          </a:p>
        </p:txBody>
      </p:sp>
      <p:sp>
        <p:nvSpPr>
          <p:cNvPr id="3" name="Holder 3"/>
          <p:cNvSpPr>
            <a:spLocks noGrp="1"/>
          </p:cNvSpPr>
          <p:nvPr>
            <p:ph sz="half" idx="2"/>
          </p:nvPr>
        </p:nvSpPr>
        <p:spPr>
          <a:xfrm>
            <a:off x="378142" y="1226820"/>
            <a:ext cx="3289839" cy="352044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894867" y="1226820"/>
            <a:ext cx="3289839" cy="352044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3/13/2019</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200" b="1" i="0">
                <a:solidFill>
                  <a:srgbClr val="3A393A"/>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3/13/2019</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3/13/2019</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286761" y="659028"/>
            <a:ext cx="2989326" cy="682625"/>
          </a:xfrm>
          <a:prstGeom prst="rect">
            <a:avLst/>
          </a:prstGeom>
        </p:spPr>
        <p:txBody>
          <a:bodyPr wrap="square" lIns="0" tIns="0" rIns="0" bIns="0">
            <a:spAutoFit/>
          </a:bodyPr>
          <a:lstStyle>
            <a:lvl1pPr>
              <a:defRPr sz="2200" b="1" i="0">
                <a:solidFill>
                  <a:srgbClr val="3A393A"/>
                </a:solidFill>
                <a:latin typeface="Arial"/>
                <a:cs typeface="Arial"/>
              </a:defRPr>
            </a:lvl1pPr>
          </a:lstStyle>
          <a:p>
            <a:endParaRPr/>
          </a:p>
        </p:txBody>
      </p:sp>
      <p:sp>
        <p:nvSpPr>
          <p:cNvPr id="3" name="Holder 3"/>
          <p:cNvSpPr>
            <a:spLocks noGrp="1"/>
          </p:cNvSpPr>
          <p:nvPr>
            <p:ph type="body" idx="1"/>
          </p:nvPr>
        </p:nvSpPr>
        <p:spPr>
          <a:xfrm>
            <a:off x="378142" y="1226820"/>
            <a:ext cx="6806565" cy="352044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571369" y="4960620"/>
            <a:ext cx="2420112" cy="2667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78142" y="4960620"/>
            <a:ext cx="1739455" cy="2667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3/13/2019</a:t>
            </a:fld>
            <a:endParaRPr lang="en-US"/>
          </a:p>
        </p:txBody>
      </p:sp>
      <p:sp>
        <p:nvSpPr>
          <p:cNvPr id="6" name="Holder 6"/>
          <p:cNvSpPr>
            <a:spLocks noGrp="1"/>
          </p:cNvSpPr>
          <p:nvPr>
            <p:ph type="sldNum" sz="quarter" idx="7"/>
          </p:nvPr>
        </p:nvSpPr>
        <p:spPr>
          <a:xfrm>
            <a:off x="5445252" y="4960620"/>
            <a:ext cx="1739455" cy="2667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1.xml"/><Relationship Id="rId4" Type="http://schemas.openxmlformats.org/officeDocument/2006/relationships/image" Target="../media/image36.jpeg"/></Relationships>
</file>

<file path=ppt/slides/_rels/slide1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18" Type="http://schemas.openxmlformats.org/officeDocument/2006/relationships/image" Target="../media/image19.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17" Type="http://schemas.openxmlformats.org/officeDocument/2006/relationships/image" Target="../media/image18.png"/><Relationship Id="rId2" Type="http://schemas.openxmlformats.org/officeDocument/2006/relationships/image" Target="../media/image3.jpg"/><Relationship Id="rId16" Type="http://schemas.openxmlformats.org/officeDocument/2006/relationships/image" Target="../media/image17.png"/><Relationship Id="rId1" Type="http://schemas.openxmlformats.org/officeDocument/2006/relationships/slideLayout" Target="../slideLayouts/slideLayout5.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6C2A7AB-8947-4321-89B9-1D3496B44B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8850" y="1143000"/>
            <a:ext cx="5369548" cy="3276600"/>
          </a:xfrm>
          <a:prstGeom prst="rect">
            <a:avLst/>
          </a:prstGeom>
        </p:spPr>
      </p:pic>
      <p:pic>
        <p:nvPicPr>
          <p:cNvPr id="6" name="Picture 5">
            <a:extLst>
              <a:ext uri="{FF2B5EF4-FFF2-40B4-BE49-F238E27FC236}">
                <a16:creationId xmlns:a16="http://schemas.microsoft.com/office/drawing/2014/main" id="{7297E51E-41E7-4BB2-926B-DEAD55CEBB49}"/>
              </a:ext>
            </a:extLst>
          </p:cNvPr>
          <p:cNvPicPr>
            <a:picLocks noChangeAspect="1"/>
          </p:cNvPicPr>
          <p:nvPr/>
        </p:nvPicPr>
        <p:blipFill>
          <a:blip r:embed="rId3"/>
          <a:stretch>
            <a:fillRect/>
          </a:stretch>
        </p:blipFill>
        <p:spPr>
          <a:xfrm>
            <a:off x="-13809" y="0"/>
            <a:ext cx="1072989" cy="1036410"/>
          </a:xfrm>
          <a:prstGeom prst="rect">
            <a:avLst/>
          </a:prstGeom>
        </p:spPr>
      </p:pic>
    </p:spTree>
    <p:extLst>
      <p:ext uri="{BB962C8B-B14F-4D97-AF65-F5344CB8AC3E}">
        <p14:creationId xmlns:p14="http://schemas.microsoft.com/office/powerpoint/2010/main" val="40342987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473450" y="0"/>
            <a:ext cx="4083050" cy="5334000"/>
          </a:xfrm>
          <a:prstGeom prst="rect">
            <a:avLst/>
          </a:prstGeom>
          <a:blipFill>
            <a:blip r:embed="rId2" cstate="print"/>
            <a:srcRect/>
            <a:stretch>
              <a:fillRect l="-21869" r="-25581"/>
            </a:stretch>
          </a:blipFill>
        </p:spPr>
        <p:txBody>
          <a:bodyPr wrap="square" lIns="0" tIns="0" rIns="0" bIns="0" rtlCol="0"/>
          <a:lstStyle/>
          <a:p>
            <a:endParaRPr/>
          </a:p>
        </p:txBody>
      </p:sp>
      <p:sp>
        <p:nvSpPr>
          <p:cNvPr id="12" name="object 3"/>
          <p:cNvSpPr/>
          <p:nvPr/>
        </p:nvSpPr>
        <p:spPr>
          <a:xfrm>
            <a:off x="5481891" y="2013813"/>
            <a:ext cx="45085" cy="44450"/>
          </a:xfrm>
          <a:custGeom>
            <a:avLst/>
            <a:gdLst/>
            <a:ahLst/>
            <a:cxnLst/>
            <a:rect l="l" t="t" r="r" b="b"/>
            <a:pathLst>
              <a:path w="45085" h="44450">
                <a:moveTo>
                  <a:pt x="44475" y="22110"/>
                </a:moveTo>
                <a:lnTo>
                  <a:pt x="42727" y="30714"/>
                </a:lnTo>
                <a:lnTo>
                  <a:pt x="37961" y="37742"/>
                </a:lnTo>
                <a:lnTo>
                  <a:pt x="30893" y="42482"/>
                </a:lnTo>
                <a:lnTo>
                  <a:pt x="22237" y="44221"/>
                </a:lnTo>
                <a:lnTo>
                  <a:pt x="13582" y="42482"/>
                </a:lnTo>
                <a:lnTo>
                  <a:pt x="6513" y="37742"/>
                </a:lnTo>
                <a:lnTo>
                  <a:pt x="1747" y="30714"/>
                </a:lnTo>
                <a:lnTo>
                  <a:pt x="0" y="22110"/>
                </a:lnTo>
                <a:lnTo>
                  <a:pt x="1747" y="13507"/>
                </a:lnTo>
                <a:lnTo>
                  <a:pt x="6513" y="6478"/>
                </a:lnTo>
                <a:lnTo>
                  <a:pt x="13582" y="1738"/>
                </a:lnTo>
                <a:lnTo>
                  <a:pt x="22237" y="0"/>
                </a:lnTo>
                <a:lnTo>
                  <a:pt x="30893" y="1738"/>
                </a:lnTo>
                <a:lnTo>
                  <a:pt x="37961" y="6478"/>
                </a:lnTo>
                <a:lnTo>
                  <a:pt x="42727" y="13507"/>
                </a:lnTo>
                <a:lnTo>
                  <a:pt x="44475" y="22110"/>
                </a:lnTo>
                <a:close/>
              </a:path>
            </a:pathLst>
          </a:custGeom>
          <a:ln w="6350">
            <a:solidFill>
              <a:srgbClr val="3A393A"/>
            </a:solidFill>
          </a:ln>
        </p:spPr>
        <p:txBody>
          <a:bodyPr wrap="square" lIns="0" tIns="0" rIns="0" bIns="0" rtlCol="0"/>
          <a:lstStyle/>
          <a:p>
            <a:endParaRPr/>
          </a:p>
        </p:txBody>
      </p:sp>
      <p:sp>
        <p:nvSpPr>
          <p:cNvPr id="13" name="object 4"/>
          <p:cNvSpPr/>
          <p:nvPr/>
        </p:nvSpPr>
        <p:spPr>
          <a:xfrm>
            <a:off x="5526786" y="2464003"/>
            <a:ext cx="45085" cy="44450"/>
          </a:xfrm>
          <a:custGeom>
            <a:avLst/>
            <a:gdLst/>
            <a:ahLst/>
            <a:cxnLst/>
            <a:rect l="l" t="t" r="r" b="b"/>
            <a:pathLst>
              <a:path w="45085" h="44450">
                <a:moveTo>
                  <a:pt x="44475" y="22098"/>
                </a:moveTo>
                <a:lnTo>
                  <a:pt x="42727" y="30707"/>
                </a:lnTo>
                <a:lnTo>
                  <a:pt x="37961" y="37734"/>
                </a:lnTo>
                <a:lnTo>
                  <a:pt x="30893" y="42471"/>
                </a:lnTo>
                <a:lnTo>
                  <a:pt x="22237" y="44208"/>
                </a:lnTo>
                <a:lnTo>
                  <a:pt x="13582" y="42471"/>
                </a:lnTo>
                <a:lnTo>
                  <a:pt x="6513" y="37734"/>
                </a:lnTo>
                <a:lnTo>
                  <a:pt x="1747" y="30707"/>
                </a:lnTo>
                <a:lnTo>
                  <a:pt x="0" y="22098"/>
                </a:lnTo>
                <a:lnTo>
                  <a:pt x="1747" y="13496"/>
                </a:lnTo>
                <a:lnTo>
                  <a:pt x="6513" y="6472"/>
                </a:lnTo>
                <a:lnTo>
                  <a:pt x="13582" y="1736"/>
                </a:lnTo>
                <a:lnTo>
                  <a:pt x="22237" y="0"/>
                </a:lnTo>
                <a:lnTo>
                  <a:pt x="30893" y="1736"/>
                </a:lnTo>
                <a:lnTo>
                  <a:pt x="37961" y="6472"/>
                </a:lnTo>
                <a:lnTo>
                  <a:pt x="42727" y="13496"/>
                </a:lnTo>
                <a:lnTo>
                  <a:pt x="44475" y="22098"/>
                </a:lnTo>
                <a:close/>
              </a:path>
            </a:pathLst>
          </a:custGeom>
          <a:ln w="6350">
            <a:solidFill>
              <a:srgbClr val="3A393A"/>
            </a:solidFill>
          </a:ln>
        </p:spPr>
        <p:txBody>
          <a:bodyPr wrap="square" lIns="0" tIns="0" rIns="0" bIns="0" rtlCol="0"/>
          <a:lstStyle/>
          <a:p>
            <a:endParaRPr/>
          </a:p>
        </p:txBody>
      </p:sp>
      <p:sp>
        <p:nvSpPr>
          <p:cNvPr id="14" name="object 5"/>
          <p:cNvSpPr/>
          <p:nvPr/>
        </p:nvSpPr>
        <p:spPr>
          <a:xfrm>
            <a:off x="5489003" y="2223122"/>
            <a:ext cx="32384" cy="31750"/>
          </a:xfrm>
          <a:custGeom>
            <a:avLst/>
            <a:gdLst/>
            <a:ahLst/>
            <a:cxnLst/>
            <a:rect l="l" t="t" r="r" b="b"/>
            <a:pathLst>
              <a:path w="32385" h="31750">
                <a:moveTo>
                  <a:pt x="31877" y="15836"/>
                </a:moveTo>
                <a:lnTo>
                  <a:pt x="31877" y="24587"/>
                </a:lnTo>
                <a:lnTo>
                  <a:pt x="24739" y="31686"/>
                </a:lnTo>
                <a:lnTo>
                  <a:pt x="15938" y="31686"/>
                </a:lnTo>
                <a:lnTo>
                  <a:pt x="7137" y="31686"/>
                </a:lnTo>
                <a:lnTo>
                  <a:pt x="0" y="24587"/>
                </a:lnTo>
                <a:lnTo>
                  <a:pt x="0" y="15836"/>
                </a:lnTo>
                <a:lnTo>
                  <a:pt x="0" y="7086"/>
                </a:lnTo>
                <a:lnTo>
                  <a:pt x="7137" y="0"/>
                </a:lnTo>
                <a:lnTo>
                  <a:pt x="15938" y="0"/>
                </a:lnTo>
                <a:lnTo>
                  <a:pt x="24739" y="0"/>
                </a:lnTo>
                <a:lnTo>
                  <a:pt x="31877" y="7086"/>
                </a:lnTo>
                <a:lnTo>
                  <a:pt x="31877" y="15836"/>
                </a:lnTo>
                <a:close/>
              </a:path>
            </a:pathLst>
          </a:custGeom>
          <a:ln w="6350">
            <a:solidFill>
              <a:srgbClr val="3A393A"/>
            </a:solidFill>
          </a:ln>
        </p:spPr>
        <p:txBody>
          <a:bodyPr wrap="square" lIns="0" tIns="0" rIns="0" bIns="0" rtlCol="0"/>
          <a:lstStyle/>
          <a:p>
            <a:endParaRPr/>
          </a:p>
        </p:txBody>
      </p:sp>
      <p:sp>
        <p:nvSpPr>
          <p:cNvPr id="15" name="object 6"/>
          <p:cNvSpPr/>
          <p:nvPr/>
        </p:nvSpPr>
        <p:spPr>
          <a:xfrm>
            <a:off x="5481891" y="2683802"/>
            <a:ext cx="45085" cy="44450"/>
          </a:xfrm>
          <a:custGeom>
            <a:avLst/>
            <a:gdLst/>
            <a:ahLst/>
            <a:cxnLst/>
            <a:rect l="l" t="t" r="r" b="b"/>
            <a:pathLst>
              <a:path w="45085" h="44450">
                <a:moveTo>
                  <a:pt x="44475" y="22110"/>
                </a:moveTo>
                <a:lnTo>
                  <a:pt x="42727" y="30712"/>
                </a:lnTo>
                <a:lnTo>
                  <a:pt x="37961" y="37736"/>
                </a:lnTo>
                <a:lnTo>
                  <a:pt x="30893" y="42472"/>
                </a:lnTo>
                <a:lnTo>
                  <a:pt x="22237" y="44208"/>
                </a:lnTo>
                <a:lnTo>
                  <a:pt x="13582" y="42472"/>
                </a:lnTo>
                <a:lnTo>
                  <a:pt x="6513" y="37736"/>
                </a:lnTo>
                <a:lnTo>
                  <a:pt x="1747" y="30712"/>
                </a:lnTo>
                <a:lnTo>
                  <a:pt x="0" y="22110"/>
                </a:lnTo>
                <a:lnTo>
                  <a:pt x="1747" y="13501"/>
                </a:lnTo>
                <a:lnTo>
                  <a:pt x="6513" y="6473"/>
                </a:lnTo>
                <a:lnTo>
                  <a:pt x="13582" y="1736"/>
                </a:lnTo>
                <a:lnTo>
                  <a:pt x="22237" y="0"/>
                </a:lnTo>
                <a:lnTo>
                  <a:pt x="30893" y="1736"/>
                </a:lnTo>
                <a:lnTo>
                  <a:pt x="37961" y="6473"/>
                </a:lnTo>
                <a:lnTo>
                  <a:pt x="42727" y="13501"/>
                </a:lnTo>
                <a:lnTo>
                  <a:pt x="44475" y="22110"/>
                </a:lnTo>
                <a:close/>
              </a:path>
            </a:pathLst>
          </a:custGeom>
          <a:ln w="6350">
            <a:solidFill>
              <a:srgbClr val="3A393A"/>
            </a:solidFill>
          </a:ln>
        </p:spPr>
        <p:txBody>
          <a:bodyPr wrap="square" lIns="0" tIns="0" rIns="0" bIns="0" rtlCol="0"/>
          <a:lstStyle/>
          <a:p>
            <a:endParaRPr/>
          </a:p>
        </p:txBody>
      </p:sp>
      <p:sp>
        <p:nvSpPr>
          <p:cNvPr id="16" name="object 7"/>
          <p:cNvSpPr/>
          <p:nvPr/>
        </p:nvSpPr>
        <p:spPr>
          <a:xfrm>
            <a:off x="5205578" y="2705188"/>
            <a:ext cx="32384" cy="31750"/>
          </a:xfrm>
          <a:custGeom>
            <a:avLst/>
            <a:gdLst/>
            <a:ahLst/>
            <a:cxnLst/>
            <a:rect l="l" t="t" r="r" b="b"/>
            <a:pathLst>
              <a:path w="32385" h="31750">
                <a:moveTo>
                  <a:pt x="31877" y="15849"/>
                </a:moveTo>
                <a:lnTo>
                  <a:pt x="31877" y="24587"/>
                </a:lnTo>
                <a:lnTo>
                  <a:pt x="24739" y="31686"/>
                </a:lnTo>
                <a:lnTo>
                  <a:pt x="15938" y="31686"/>
                </a:lnTo>
                <a:lnTo>
                  <a:pt x="7137" y="31686"/>
                </a:lnTo>
                <a:lnTo>
                  <a:pt x="0" y="24587"/>
                </a:lnTo>
                <a:lnTo>
                  <a:pt x="0" y="15849"/>
                </a:lnTo>
                <a:lnTo>
                  <a:pt x="0" y="7099"/>
                </a:lnTo>
                <a:lnTo>
                  <a:pt x="7137" y="0"/>
                </a:lnTo>
                <a:lnTo>
                  <a:pt x="15938" y="0"/>
                </a:lnTo>
                <a:lnTo>
                  <a:pt x="24739" y="0"/>
                </a:lnTo>
                <a:lnTo>
                  <a:pt x="31877" y="7099"/>
                </a:lnTo>
                <a:lnTo>
                  <a:pt x="31877" y="15849"/>
                </a:lnTo>
                <a:close/>
              </a:path>
            </a:pathLst>
          </a:custGeom>
          <a:ln w="6349">
            <a:solidFill>
              <a:srgbClr val="3A393A"/>
            </a:solidFill>
          </a:ln>
        </p:spPr>
        <p:txBody>
          <a:bodyPr wrap="square" lIns="0" tIns="0" rIns="0" bIns="0" rtlCol="0"/>
          <a:lstStyle/>
          <a:p>
            <a:endParaRPr/>
          </a:p>
        </p:txBody>
      </p:sp>
      <p:sp>
        <p:nvSpPr>
          <p:cNvPr id="17" name="object 8"/>
          <p:cNvSpPr/>
          <p:nvPr/>
        </p:nvSpPr>
        <p:spPr>
          <a:xfrm>
            <a:off x="5375859" y="3155352"/>
            <a:ext cx="32384" cy="31750"/>
          </a:xfrm>
          <a:custGeom>
            <a:avLst/>
            <a:gdLst/>
            <a:ahLst/>
            <a:cxnLst/>
            <a:rect l="l" t="t" r="r" b="b"/>
            <a:pathLst>
              <a:path w="32385" h="31750">
                <a:moveTo>
                  <a:pt x="31864" y="15836"/>
                </a:moveTo>
                <a:lnTo>
                  <a:pt x="31864" y="24587"/>
                </a:lnTo>
                <a:lnTo>
                  <a:pt x="24726" y="31673"/>
                </a:lnTo>
                <a:lnTo>
                  <a:pt x="15925" y="31673"/>
                </a:lnTo>
                <a:lnTo>
                  <a:pt x="7124" y="31673"/>
                </a:lnTo>
                <a:lnTo>
                  <a:pt x="0" y="24587"/>
                </a:lnTo>
                <a:lnTo>
                  <a:pt x="0" y="15836"/>
                </a:lnTo>
                <a:lnTo>
                  <a:pt x="0" y="7086"/>
                </a:lnTo>
                <a:lnTo>
                  <a:pt x="7124" y="0"/>
                </a:lnTo>
                <a:lnTo>
                  <a:pt x="15925" y="0"/>
                </a:lnTo>
                <a:lnTo>
                  <a:pt x="24726" y="0"/>
                </a:lnTo>
                <a:lnTo>
                  <a:pt x="31864" y="7086"/>
                </a:lnTo>
                <a:lnTo>
                  <a:pt x="31864" y="15836"/>
                </a:lnTo>
                <a:close/>
              </a:path>
            </a:pathLst>
          </a:custGeom>
          <a:ln w="6350">
            <a:solidFill>
              <a:srgbClr val="3A393A"/>
            </a:solidFill>
          </a:ln>
        </p:spPr>
        <p:txBody>
          <a:bodyPr wrap="square" lIns="0" tIns="0" rIns="0" bIns="0" rtlCol="0"/>
          <a:lstStyle/>
          <a:p>
            <a:endParaRPr/>
          </a:p>
        </p:txBody>
      </p:sp>
      <p:sp>
        <p:nvSpPr>
          <p:cNvPr id="18" name="object 9"/>
          <p:cNvSpPr/>
          <p:nvPr/>
        </p:nvSpPr>
        <p:spPr>
          <a:xfrm>
            <a:off x="5605196" y="3432403"/>
            <a:ext cx="32384" cy="31750"/>
          </a:xfrm>
          <a:custGeom>
            <a:avLst/>
            <a:gdLst/>
            <a:ahLst/>
            <a:cxnLst/>
            <a:rect l="l" t="t" r="r" b="b"/>
            <a:pathLst>
              <a:path w="32385" h="31750">
                <a:moveTo>
                  <a:pt x="31877" y="15849"/>
                </a:moveTo>
                <a:lnTo>
                  <a:pt x="31877" y="24599"/>
                </a:lnTo>
                <a:lnTo>
                  <a:pt x="24739" y="31686"/>
                </a:lnTo>
                <a:lnTo>
                  <a:pt x="15938" y="31686"/>
                </a:lnTo>
                <a:lnTo>
                  <a:pt x="7137" y="31686"/>
                </a:lnTo>
                <a:lnTo>
                  <a:pt x="0" y="24599"/>
                </a:lnTo>
                <a:lnTo>
                  <a:pt x="0" y="15849"/>
                </a:lnTo>
                <a:lnTo>
                  <a:pt x="0" y="7099"/>
                </a:lnTo>
                <a:lnTo>
                  <a:pt x="7137" y="0"/>
                </a:lnTo>
                <a:lnTo>
                  <a:pt x="15938" y="0"/>
                </a:lnTo>
                <a:lnTo>
                  <a:pt x="24739" y="0"/>
                </a:lnTo>
                <a:lnTo>
                  <a:pt x="31877" y="7099"/>
                </a:lnTo>
                <a:lnTo>
                  <a:pt x="31877" y="15849"/>
                </a:lnTo>
                <a:close/>
              </a:path>
            </a:pathLst>
          </a:custGeom>
          <a:ln w="6350">
            <a:solidFill>
              <a:srgbClr val="3A393A"/>
            </a:solidFill>
          </a:ln>
        </p:spPr>
        <p:txBody>
          <a:bodyPr wrap="square" lIns="0" tIns="0" rIns="0" bIns="0" rtlCol="0"/>
          <a:lstStyle/>
          <a:p>
            <a:endParaRPr/>
          </a:p>
        </p:txBody>
      </p:sp>
      <p:sp>
        <p:nvSpPr>
          <p:cNvPr id="19" name="object 10"/>
          <p:cNvSpPr/>
          <p:nvPr/>
        </p:nvSpPr>
        <p:spPr>
          <a:xfrm>
            <a:off x="5150644" y="1895957"/>
            <a:ext cx="708025" cy="2043430"/>
          </a:xfrm>
          <a:custGeom>
            <a:avLst/>
            <a:gdLst/>
            <a:ahLst/>
            <a:cxnLst/>
            <a:rect l="l" t="t" r="r" b="b"/>
            <a:pathLst>
              <a:path w="708025" h="2043429">
                <a:moveTo>
                  <a:pt x="689794" y="1060869"/>
                </a:moveTo>
                <a:lnTo>
                  <a:pt x="693081" y="939668"/>
                </a:lnTo>
                <a:lnTo>
                  <a:pt x="694567" y="874121"/>
                </a:lnTo>
                <a:lnTo>
                  <a:pt x="694603" y="841598"/>
                </a:lnTo>
                <a:lnTo>
                  <a:pt x="693540" y="819467"/>
                </a:lnTo>
                <a:lnTo>
                  <a:pt x="690430" y="795347"/>
                </a:lnTo>
                <a:lnTo>
                  <a:pt x="685144" y="768446"/>
                </a:lnTo>
                <a:lnTo>
                  <a:pt x="679980" y="745120"/>
                </a:lnTo>
                <a:lnTo>
                  <a:pt x="677233" y="731723"/>
                </a:lnTo>
                <a:lnTo>
                  <a:pt x="673239" y="697998"/>
                </a:lnTo>
                <a:lnTo>
                  <a:pt x="670056" y="669085"/>
                </a:lnTo>
                <a:lnTo>
                  <a:pt x="666652" y="636845"/>
                </a:lnTo>
                <a:lnTo>
                  <a:pt x="661993" y="593140"/>
                </a:lnTo>
                <a:lnTo>
                  <a:pt x="661076" y="575782"/>
                </a:lnTo>
                <a:lnTo>
                  <a:pt x="661511" y="558460"/>
                </a:lnTo>
                <a:lnTo>
                  <a:pt x="662422" y="540980"/>
                </a:lnTo>
                <a:lnTo>
                  <a:pt x="662933" y="523151"/>
                </a:lnTo>
                <a:lnTo>
                  <a:pt x="656989" y="478148"/>
                </a:lnTo>
                <a:lnTo>
                  <a:pt x="640718" y="441809"/>
                </a:lnTo>
                <a:lnTo>
                  <a:pt x="586898" y="397357"/>
                </a:lnTo>
                <a:lnTo>
                  <a:pt x="586759" y="397268"/>
                </a:lnTo>
                <a:lnTo>
                  <a:pt x="586301" y="397065"/>
                </a:lnTo>
                <a:lnTo>
                  <a:pt x="585908" y="396900"/>
                </a:lnTo>
                <a:lnTo>
                  <a:pt x="585527" y="396735"/>
                </a:lnTo>
                <a:lnTo>
                  <a:pt x="584892" y="396417"/>
                </a:lnTo>
                <a:lnTo>
                  <a:pt x="584320" y="396011"/>
                </a:lnTo>
                <a:lnTo>
                  <a:pt x="583647" y="395782"/>
                </a:lnTo>
                <a:lnTo>
                  <a:pt x="583088" y="395592"/>
                </a:lnTo>
                <a:lnTo>
                  <a:pt x="582504" y="395363"/>
                </a:lnTo>
                <a:lnTo>
                  <a:pt x="581945" y="395173"/>
                </a:lnTo>
                <a:lnTo>
                  <a:pt x="576332" y="392785"/>
                </a:lnTo>
                <a:lnTo>
                  <a:pt x="570579" y="390525"/>
                </a:lnTo>
                <a:lnTo>
                  <a:pt x="565042" y="388454"/>
                </a:lnTo>
                <a:lnTo>
                  <a:pt x="519682" y="365518"/>
                </a:lnTo>
                <a:lnTo>
                  <a:pt x="475659" y="339110"/>
                </a:lnTo>
                <a:lnTo>
                  <a:pt x="441923" y="316458"/>
                </a:lnTo>
                <a:lnTo>
                  <a:pt x="426187" y="271618"/>
                </a:lnTo>
                <a:lnTo>
                  <a:pt x="426370" y="256895"/>
                </a:lnTo>
                <a:lnTo>
                  <a:pt x="431643" y="247787"/>
                </a:lnTo>
                <a:lnTo>
                  <a:pt x="436643" y="237005"/>
                </a:lnTo>
                <a:lnTo>
                  <a:pt x="441231" y="224364"/>
                </a:lnTo>
                <a:lnTo>
                  <a:pt x="445268" y="209677"/>
                </a:lnTo>
                <a:lnTo>
                  <a:pt x="445789" y="211810"/>
                </a:lnTo>
                <a:lnTo>
                  <a:pt x="468098" y="165752"/>
                </a:lnTo>
                <a:lnTo>
                  <a:pt x="470156" y="151327"/>
                </a:lnTo>
                <a:lnTo>
                  <a:pt x="469830" y="142163"/>
                </a:lnTo>
                <a:lnTo>
                  <a:pt x="467061" y="136004"/>
                </a:lnTo>
                <a:lnTo>
                  <a:pt x="461714" y="132270"/>
                </a:lnTo>
                <a:lnTo>
                  <a:pt x="457003" y="140335"/>
                </a:lnTo>
                <a:lnTo>
                  <a:pt x="455580" y="142786"/>
                </a:lnTo>
                <a:lnTo>
                  <a:pt x="454628" y="144437"/>
                </a:lnTo>
                <a:lnTo>
                  <a:pt x="453929" y="145618"/>
                </a:lnTo>
                <a:lnTo>
                  <a:pt x="454444" y="106965"/>
                </a:lnTo>
                <a:lnTo>
                  <a:pt x="435395" y="40939"/>
                </a:lnTo>
                <a:lnTo>
                  <a:pt x="399205" y="8865"/>
                </a:lnTo>
                <a:lnTo>
                  <a:pt x="353574" y="0"/>
                </a:lnTo>
                <a:lnTo>
                  <a:pt x="337720" y="943"/>
                </a:lnTo>
                <a:lnTo>
                  <a:pt x="295598" y="15938"/>
                </a:lnTo>
                <a:lnTo>
                  <a:pt x="258132" y="71813"/>
                </a:lnTo>
                <a:lnTo>
                  <a:pt x="252688" y="107194"/>
                </a:lnTo>
                <a:lnTo>
                  <a:pt x="253231" y="145948"/>
                </a:lnTo>
                <a:lnTo>
                  <a:pt x="252545" y="144754"/>
                </a:lnTo>
                <a:lnTo>
                  <a:pt x="251529" y="143014"/>
                </a:lnTo>
                <a:lnTo>
                  <a:pt x="249967" y="140335"/>
                </a:lnTo>
                <a:lnTo>
                  <a:pt x="245268" y="132270"/>
                </a:lnTo>
                <a:lnTo>
                  <a:pt x="239922" y="136004"/>
                </a:lnTo>
                <a:lnTo>
                  <a:pt x="237140" y="142163"/>
                </a:lnTo>
                <a:lnTo>
                  <a:pt x="236816" y="151327"/>
                </a:lnTo>
                <a:lnTo>
                  <a:pt x="238877" y="165752"/>
                </a:lnTo>
                <a:lnTo>
                  <a:pt x="254816" y="206762"/>
                </a:lnTo>
                <a:lnTo>
                  <a:pt x="259911" y="212331"/>
                </a:lnTo>
                <a:lnTo>
                  <a:pt x="261321" y="211734"/>
                </a:lnTo>
                <a:lnTo>
                  <a:pt x="261778" y="209270"/>
                </a:lnTo>
                <a:lnTo>
                  <a:pt x="266356" y="225765"/>
                </a:lnTo>
                <a:lnTo>
                  <a:pt x="271616" y="239685"/>
                </a:lnTo>
                <a:lnTo>
                  <a:pt x="277364" y="251288"/>
                </a:lnTo>
                <a:lnTo>
                  <a:pt x="283406" y="260832"/>
                </a:lnTo>
                <a:lnTo>
                  <a:pt x="283591" y="274476"/>
                </a:lnTo>
                <a:lnTo>
                  <a:pt x="269833" y="314935"/>
                </a:lnTo>
                <a:lnTo>
                  <a:pt x="201667" y="358824"/>
                </a:lnTo>
                <a:lnTo>
                  <a:pt x="159607" y="381495"/>
                </a:lnTo>
                <a:lnTo>
                  <a:pt x="150768" y="385686"/>
                </a:lnTo>
                <a:lnTo>
                  <a:pt x="148558" y="386702"/>
                </a:lnTo>
                <a:lnTo>
                  <a:pt x="146488" y="387616"/>
                </a:lnTo>
                <a:lnTo>
                  <a:pt x="144405" y="388518"/>
                </a:lnTo>
                <a:lnTo>
                  <a:pt x="138982" y="390550"/>
                </a:lnTo>
                <a:lnTo>
                  <a:pt x="133369" y="392760"/>
                </a:lnTo>
                <a:lnTo>
                  <a:pt x="127882" y="395097"/>
                </a:lnTo>
                <a:lnTo>
                  <a:pt x="127273" y="395312"/>
                </a:lnTo>
                <a:lnTo>
                  <a:pt x="126612" y="395566"/>
                </a:lnTo>
                <a:lnTo>
                  <a:pt x="69451" y="439726"/>
                </a:lnTo>
                <a:lnTo>
                  <a:pt x="52217" y="476819"/>
                </a:lnTo>
                <a:lnTo>
                  <a:pt x="45904" y="523151"/>
                </a:lnTo>
                <a:lnTo>
                  <a:pt x="46409" y="540980"/>
                </a:lnTo>
                <a:lnTo>
                  <a:pt x="47321" y="558460"/>
                </a:lnTo>
                <a:lnTo>
                  <a:pt x="47759" y="575782"/>
                </a:lnTo>
                <a:lnTo>
                  <a:pt x="46843" y="593140"/>
                </a:lnTo>
                <a:lnTo>
                  <a:pt x="42178" y="636845"/>
                </a:lnTo>
                <a:lnTo>
                  <a:pt x="38769" y="669085"/>
                </a:lnTo>
                <a:lnTo>
                  <a:pt x="35585" y="697998"/>
                </a:lnTo>
                <a:lnTo>
                  <a:pt x="31591" y="731723"/>
                </a:lnTo>
                <a:lnTo>
                  <a:pt x="28846" y="745120"/>
                </a:lnTo>
                <a:lnTo>
                  <a:pt x="23685" y="768446"/>
                </a:lnTo>
                <a:lnTo>
                  <a:pt x="18400" y="795347"/>
                </a:lnTo>
                <a:lnTo>
                  <a:pt x="15284" y="819467"/>
                </a:lnTo>
                <a:lnTo>
                  <a:pt x="15028" y="870956"/>
                </a:lnTo>
                <a:lnTo>
                  <a:pt x="16409" y="952407"/>
                </a:lnTo>
                <a:lnTo>
                  <a:pt x="18165" y="1027739"/>
                </a:lnTo>
                <a:lnTo>
                  <a:pt x="19030" y="1060869"/>
                </a:lnTo>
                <a:lnTo>
                  <a:pt x="7285" y="1115640"/>
                </a:lnTo>
                <a:lnTo>
                  <a:pt x="1501" y="1145516"/>
                </a:lnTo>
                <a:lnTo>
                  <a:pt x="0" y="1160954"/>
                </a:lnTo>
                <a:lnTo>
                  <a:pt x="1098" y="1172413"/>
                </a:lnTo>
                <a:lnTo>
                  <a:pt x="26377" y="1213204"/>
                </a:lnTo>
                <a:lnTo>
                  <a:pt x="55162" y="1251165"/>
                </a:lnTo>
                <a:lnTo>
                  <a:pt x="62340" y="1251931"/>
                </a:lnTo>
                <a:lnTo>
                  <a:pt x="71745" y="1245020"/>
                </a:lnTo>
                <a:lnTo>
                  <a:pt x="79611" y="1235797"/>
                </a:lnTo>
                <a:lnTo>
                  <a:pt x="82175" y="1229626"/>
                </a:lnTo>
                <a:lnTo>
                  <a:pt x="77506" y="1220844"/>
                </a:lnTo>
                <a:lnTo>
                  <a:pt x="69724" y="1206787"/>
                </a:lnTo>
                <a:lnTo>
                  <a:pt x="62421" y="1193741"/>
                </a:lnTo>
                <a:lnTo>
                  <a:pt x="59188" y="1187996"/>
                </a:lnTo>
                <a:lnTo>
                  <a:pt x="62566" y="1144104"/>
                </a:lnTo>
                <a:lnTo>
                  <a:pt x="70923" y="1181358"/>
                </a:lnTo>
                <a:lnTo>
                  <a:pt x="73615" y="1197165"/>
                </a:lnTo>
                <a:lnTo>
                  <a:pt x="93465" y="1198041"/>
                </a:lnTo>
                <a:lnTo>
                  <a:pt x="93681" y="1194308"/>
                </a:lnTo>
                <a:lnTo>
                  <a:pt x="94018" y="1180353"/>
                </a:lnTo>
                <a:lnTo>
                  <a:pt x="94453" y="1152779"/>
                </a:lnTo>
                <a:lnTo>
                  <a:pt x="94549" y="1124642"/>
                </a:lnTo>
                <a:lnTo>
                  <a:pt x="93872" y="1109002"/>
                </a:lnTo>
                <a:lnTo>
                  <a:pt x="90815" y="1097688"/>
                </a:lnTo>
                <a:lnTo>
                  <a:pt x="85651" y="1079349"/>
                </a:lnTo>
                <a:lnTo>
                  <a:pt x="80788" y="1062269"/>
                </a:lnTo>
                <a:lnTo>
                  <a:pt x="78632" y="1054735"/>
                </a:lnTo>
                <a:lnTo>
                  <a:pt x="103308" y="961141"/>
                </a:lnTo>
                <a:lnTo>
                  <a:pt x="116265" y="908351"/>
                </a:lnTo>
                <a:lnTo>
                  <a:pt x="121758" y="876930"/>
                </a:lnTo>
                <a:lnTo>
                  <a:pt x="124047" y="847445"/>
                </a:lnTo>
                <a:lnTo>
                  <a:pt x="127114" y="809426"/>
                </a:lnTo>
                <a:lnTo>
                  <a:pt x="131676" y="768699"/>
                </a:lnTo>
                <a:lnTo>
                  <a:pt x="137120" y="730248"/>
                </a:lnTo>
                <a:lnTo>
                  <a:pt x="142830" y="699058"/>
                </a:lnTo>
                <a:lnTo>
                  <a:pt x="148342" y="669181"/>
                </a:lnTo>
                <a:lnTo>
                  <a:pt x="153150" y="637119"/>
                </a:lnTo>
                <a:lnTo>
                  <a:pt x="156551" y="611531"/>
                </a:lnTo>
                <a:lnTo>
                  <a:pt x="157841" y="601078"/>
                </a:lnTo>
                <a:lnTo>
                  <a:pt x="172590" y="700505"/>
                </a:lnTo>
                <a:lnTo>
                  <a:pt x="180244" y="752602"/>
                </a:lnTo>
                <a:lnTo>
                  <a:pt x="183270" y="774428"/>
                </a:lnTo>
                <a:lnTo>
                  <a:pt x="184130" y="783043"/>
                </a:lnTo>
                <a:lnTo>
                  <a:pt x="184711" y="815110"/>
                </a:lnTo>
                <a:lnTo>
                  <a:pt x="183697" y="856197"/>
                </a:lnTo>
                <a:lnTo>
                  <a:pt x="182243" y="891619"/>
                </a:lnTo>
                <a:lnTo>
                  <a:pt x="181502" y="906691"/>
                </a:lnTo>
                <a:lnTo>
                  <a:pt x="173822" y="940551"/>
                </a:lnTo>
                <a:lnTo>
                  <a:pt x="169354" y="965836"/>
                </a:lnTo>
                <a:lnTo>
                  <a:pt x="166382" y="995143"/>
                </a:lnTo>
                <a:lnTo>
                  <a:pt x="163188" y="1041069"/>
                </a:lnTo>
                <a:lnTo>
                  <a:pt x="160243" y="1078122"/>
                </a:lnTo>
                <a:lnTo>
                  <a:pt x="156567" y="1121486"/>
                </a:lnTo>
                <a:lnTo>
                  <a:pt x="153268" y="1169641"/>
                </a:lnTo>
                <a:lnTo>
                  <a:pt x="151454" y="1221070"/>
                </a:lnTo>
                <a:lnTo>
                  <a:pt x="152234" y="1274254"/>
                </a:lnTo>
                <a:lnTo>
                  <a:pt x="156715" y="1327676"/>
                </a:lnTo>
                <a:lnTo>
                  <a:pt x="166008" y="1379816"/>
                </a:lnTo>
                <a:lnTo>
                  <a:pt x="180723" y="1459212"/>
                </a:lnTo>
                <a:lnTo>
                  <a:pt x="185542" y="1519447"/>
                </a:lnTo>
                <a:lnTo>
                  <a:pt x="184819" y="1561307"/>
                </a:lnTo>
                <a:lnTo>
                  <a:pt x="182911" y="1585582"/>
                </a:lnTo>
                <a:lnTo>
                  <a:pt x="181765" y="1614347"/>
                </a:lnTo>
                <a:lnTo>
                  <a:pt x="180617" y="1657149"/>
                </a:lnTo>
                <a:lnTo>
                  <a:pt x="179734" y="1696013"/>
                </a:lnTo>
                <a:lnTo>
                  <a:pt x="179381" y="1712963"/>
                </a:lnTo>
                <a:lnTo>
                  <a:pt x="209909" y="1838747"/>
                </a:lnTo>
                <a:lnTo>
                  <a:pt x="225586" y="1905609"/>
                </a:lnTo>
                <a:lnTo>
                  <a:pt x="231362" y="1935991"/>
                </a:lnTo>
                <a:lnTo>
                  <a:pt x="232187" y="1952332"/>
                </a:lnTo>
                <a:lnTo>
                  <a:pt x="225147" y="1972057"/>
                </a:lnTo>
                <a:lnTo>
                  <a:pt x="209657" y="1993622"/>
                </a:lnTo>
                <a:lnTo>
                  <a:pt x="194168" y="2010988"/>
                </a:lnTo>
                <a:lnTo>
                  <a:pt x="187128" y="2018118"/>
                </a:lnTo>
                <a:lnTo>
                  <a:pt x="187128" y="2043315"/>
                </a:lnTo>
                <a:lnTo>
                  <a:pt x="305403" y="2043315"/>
                </a:lnTo>
                <a:lnTo>
                  <a:pt x="307458" y="2033046"/>
                </a:lnTo>
                <a:lnTo>
                  <a:pt x="305106" y="2009193"/>
                </a:lnTo>
                <a:lnTo>
                  <a:pt x="301433" y="1982193"/>
                </a:lnTo>
                <a:lnTo>
                  <a:pt x="299523" y="1962480"/>
                </a:lnTo>
                <a:lnTo>
                  <a:pt x="299132" y="1940169"/>
                </a:lnTo>
                <a:lnTo>
                  <a:pt x="298591" y="1902639"/>
                </a:lnTo>
                <a:lnTo>
                  <a:pt x="298842" y="1856186"/>
                </a:lnTo>
                <a:lnTo>
                  <a:pt x="300831" y="1807108"/>
                </a:lnTo>
                <a:lnTo>
                  <a:pt x="304210" y="1769505"/>
                </a:lnTo>
                <a:lnTo>
                  <a:pt x="307522" y="1745160"/>
                </a:lnTo>
                <a:lnTo>
                  <a:pt x="310041" y="1721869"/>
                </a:lnTo>
                <a:lnTo>
                  <a:pt x="311042" y="1687423"/>
                </a:lnTo>
                <a:lnTo>
                  <a:pt x="307612" y="1646786"/>
                </a:lnTo>
                <a:lnTo>
                  <a:pt x="300753" y="1611774"/>
                </a:lnTo>
                <a:lnTo>
                  <a:pt x="295606" y="1580465"/>
                </a:lnTo>
                <a:lnTo>
                  <a:pt x="297313" y="1550936"/>
                </a:lnTo>
                <a:lnTo>
                  <a:pt x="305351" y="1515054"/>
                </a:lnTo>
                <a:lnTo>
                  <a:pt x="313062" y="1476446"/>
                </a:lnTo>
                <a:lnTo>
                  <a:pt x="319585" y="1437117"/>
                </a:lnTo>
                <a:lnTo>
                  <a:pt x="324059" y="1399070"/>
                </a:lnTo>
                <a:lnTo>
                  <a:pt x="329824" y="1350749"/>
                </a:lnTo>
                <a:lnTo>
                  <a:pt x="338383" y="1292215"/>
                </a:lnTo>
                <a:lnTo>
                  <a:pt x="346149" y="1242868"/>
                </a:lnTo>
                <a:lnTo>
                  <a:pt x="349535" y="1222108"/>
                </a:lnTo>
                <a:lnTo>
                  <a:pt x="354691" y="1116203"/>
                </a:lnTo>
                <a:lnTo>
                  <a:pt x="359848" y="1222108"/>
                </a:lnTo>
                <a:lnTo>
                  <a:pt x="372197" y="1296853"/>
                </a:lnTo>
                <a:lnTo>
                  <a:pt x="378966" y="1340202"/>
                </a:lnTo>
                <a:lnTo>
                  <a:pt x="382542" y="1368744"/>
                </a:lnTo>
                <a:lnTo>
                  <a:pt x="385311" y="1399070"/>
                </a:lnTo>
                <a:lnTo>
                  <a:pt x="389790" y="1437117"/>
                </a:lnTo>
                <a:lnTo>
                  <a:pt x="396314" y="1476446"/>
                </a:lnTo>
                <a:lnTo>
                  <a:pt x="404026" y="1515054"/>
                </a:lnTo>
                <a:lnTo>
                  <a:pt x="412070" y="1550936"/>
                </a:lnTo>
                <a:lnTo>
                  <a:pt x="413777" y="1580465"/>
                </a:lnTo>
                <a:lnTo>
                  <a:pt x="408630" y="1611774"/>
                </a:lnTo>
                <a:lnTo>
                  <a:pt x="401771" y="1646786"/>
                </a:lnTo>
                <a:lnTo>
                  <a:pt x="398341" y="1687423"/>
                </a:lnTo>
                <a:lnTo>
                  <a:pt x="399342" y="1721869"/>
                </a:lnTo>
                <a:lnTo>
                  <a:pt x="401861" y="1745160"/>
                </a:lnTo>
                <a:lnTo>
                  <a:pt x="405173" y="1769505"/>
                </a:lnTo>
                <a:lnTo>
                  <a:pt x="408552" y="1807108"/>
                </a:lnTo>
                <a:lnTo>
                  <a:pt x="410535" y="1856186"/>
                </a:lnTo>
                <a:lnTo>
                  <a:pt x="410787" y="1902639"/>
                </a:lnTo>
                <a:lnTo>
                  <a:pt x="410249" y="1940169"/>
                </a:lnTo>
                <a:lnTo>
                  <a:pt x="409860" y="1962480"/>
                </a:lnTo>
                <a:lnTo>
                  <a:pt x="407950" y="1982193"/>
                </a:lnTo>
                <a:lnTo>
                  <a:pt x="404275" y="2009193"/>
                </a:lnTo>
                <a:lnTo>
                  <a:pt x="401920" y="2033046"/>
                </a:lnTo>
                <a:lnTo>
                  <a:pt x="403967" y="2043315"/>
                </a:lnTo>
                <a:lnTo>
                  <a:pt x="522243" y="2043315"/>
                </a:lnTo>
                <a:lnTo>
                  <a:pt x="522243" y="2018118"/>
                </a:lnTo>
                <a:lnTo>
                  <a:pt x="496200" y="1992680"/>
                </a:lnTo>
                <a:lnTo>
                  <a:pt x="482827" y="1977348"/>
                </a:lnTo>
                <a:lnTo>
                  <a:pt x="477900" y="1965955"/>
                </a:lnTo>
                <a:lnTo>
                  <a:pt x="477196" y="1952332"/>
                </a:lnTo>
                <a:lnTo>
                  <a:pt x="485445" y="1905480"/>
                </a:lnTo>
                <a:lnTo>
                  <a:pt x="503593" y="1824247"/>
                </a:lnTo>
                <a:lnTo>
                  <a:pt x="521741" y="1747214"/>
                </a:lnTo>
                <a:lnTo>
                  <a:pt x="529990" y="1712963"/>
                </a:lnTo>
                <a:lnTo>
                  <a:pt x="528749" y="1651136"/>
                </a:lnTo>
                <a:lnTo>
                  <a:pt x="527969" y="1617259"/>
                </a:lnTo>
                <a:lnTo>
                  <a:pt x="527320" y="1599388"/>
                </a:lnTo>
                <a:lnTo>
                  <a:pt x="526472" y="1585582"/>
                </a:lnTo>
                <a:lnTo>
                  <a:pt x="524557" y="1561307"/>
                </a:lnTo>
                <a:lnTo>
                  <a:pt x="523832" y="1519447"/>
                </a:lnTo>
                <a:lnTo>
                  <a:pt x="528652" y="1459212"/>
                </a:lnTo>
                <a:lnTo>
                  <a:pt x="543375" y="1379816"/>
                </a:lnTo>
                <a:lnTo>
                  <a:pt x="552667" y="1327676"/>
                </a:lnTo>
                <a:lnTo>
                  <a:pt x="557149" y="1274254"/>
                </a:lnTo>
                <a:lnTo>
                  <a:pt x="557928" y="1221070"/>
                </a:lnTo>
                <a:lnTo>
                  <a:pt x="556113" y="1169641"/>
                </a:lnTo>
                <a:lnTo>
                  <a:pt x="552811" y="1121486"/>
                </a:lnTo>
                <a:lnTo>
                  <a:pt x="549132" y="1078122"/>
                </a:lnTo>
                <a:lnTo>
                  <a:pt x="546182" y="1041069"/>
                </a:lnTo>
                <a:lnTo>
                  <a:pt x="541147" y="987202"/>
                </a:lnTo>
                <a:lnTo>
                  <a:pt x="535098" y="944662"/>
                </a:lnTo>
                <a:lnTo>
                  <a:pt x="530016" y="916731"/>
                </a:lnTo>
                <a:lnTo>
                  <a:pt x="527881" y="906691"/>
                </a:lnTo>
                <a:lnTo>
                  <a:pt x="525194" y="852202"/>
                </a:lnTo>
                <a:lnTo>
                  <a:pt x="524052" y="821159"/>
                </a:lnTo>
                <a:lnTo>
                  <a:pt x="524234" y="801970"/>
                </a:lnTo>
                <a:lnTo>
                  <a:pt x="525519" y="783043"/>
                </a:lnTo>
                <a:lnTo>
                  <a:pt x="529393" y="754282"/>
                </a:lnTo>
                <a:lnTo>
                  <a:pt x="537449" y="698542"/>
                </a:lnTo>
                <a:lnTo>
                  <a:pt x="545998" y="640324"/>
                </a:lnTo>
                <a:lnTo>
                  <a:pt x="551351" y="604126"/>
                </a:lnTo>
                <a:lnTo>
                  <a:pt x="553391" y="620222"/>
                </a:lnTo>
                <a:lnTo>
                  <a:pt x="556820" y="645206"/>
                </a:lnTo>
                <a:lnTo>
                  <a:pt x="561175" y="673383"/>
                </a:lnTo>
                <a:lnTo>
                  <a:pt x="565994" y="699058"/>
                </a:lnTo>
                <a:lnTo>
                  <a:pt x="571704" y="730248"/>
                </a:lnTo>
                <a:lnTo>
                  <a:pt x="577148" y="768699"/>
                </a:lnTo>
                <a:lnTo>
                  <a:pt x="581710" y="809426"/>
                </a:lnTo>
                <a:lnTo>
                  <a:pt x="584777" y="847445"/>
                </a:lnTo>
                <a:lnTo>
                  <a:pt x="593065" y="899519"/>
                </a:lnTo>
                <a:lnTo>
                  <a:pt x="608549" y="968587"/>
                </a:lnTo>
                <a:lnTo>
                  <a:pt x="623504" y="1028907"/>
                </a:lnTo>
                <a:lnTo>
                  <a:pt x="630205" y="1054735"/>
                </a:lnTo>
                <a:lnTo>
                  <a:pt x="622287" y="1082329"/>
                </a:lnTo>
                <a:lnTo>
                  <a:pt x="618059" y="1097179"/>
                </a:lnTo>
                <a:lnTo>
                  <a:pt x="616091" y="1104375"/>
                </a:lnTo>
                <a:lnTo>
                  <a:pt x="614953" y="1109002"/>
                </a:lnTo>
                <a:lnTo>
                  <a:pt x="614281" y="1124642"/>
                </a:lnTo>
                <a:lnTo>
                  <a:pt x="614378" y="1152779"/>
                </a:lnTo>
                <a:lnTo>
                  <a:pt x="614813" y="1180353"/>
                </a:lnTo>
                <a:lnTo>
                  <a:pt x="615156" y="1194308"/>
                </a:lnTo>
                <a:lnTo>
                  <a:pt x="615359" y="1198041"/>
                </a:lnTo>
                <a:lnTo>
                  <a:pt x="635222" y="1197165"/>
                </a:lnTo>
                <a:lnTo>
                  <a:pt x="636022" y="1191514"/>
                </a:lnTo>
                <a:lnTo>
                  <a:pt x="637959" y="1181727"/>
                </a:lnTo>
                <a:lnTo>
                  <a:pt x="641440" y="1165694"/>
                </a:lnTo>
                <a:lnTo>
                  <a:pt x="644771" y="1150719"/>
                </a:lnTo>
                <a:lnTo>
                  <a:pt x="646258" y="1144104"/>
                </a:lnTo>
                <a:lnTo>
                  <a:pt x="649636" y="1187996"/>
                </a:lnTo>
                <a:lnTo>
                  <a:pt x="637783" y="1209027"/>
                </a:lnTo>
                <a:lnTo>
                  <a:pt x="631437" y="1220374"/>
                </a:lnTo>
                <a:lnTo>
                  <a:pt x="628444" y="1225940"/>
                </a:lnTo>
                <a:lnTo>
                  <a:pt x="626649" y="1229626"/>
                </a:lnTo>
                <a:lnTo>
                  <a:pt x="629213" y="1235797"/>
                </a:lnTo>
                <a:lnTo>
                  <a:pt x="637079" y="1245020"/>
                </a:lnTo>
                <a:lnTo>
                  <a:pt x="646484" y="1251931"/>
                </a:lnTo>
                <a:lnTo>
                  <a:pt x="653662" y="1251165"/>
                </a:lnTo>
                <a:lnTo>
                  <a:pt x="664578" y="1236998"/>
                </a:lnTo>
                <a:lnTo>
                  <a:pt x="682458" y="1213204"/>
                </a:lnTo>
                <a:lnTo>
                  <a:pt x="699459" y="1188702"/>
                </a:lnTo>
                <a:lnTo>
                  <a:pt x="707739" y="1172413"/>
                </a:lnTo>
                <a:lnTo>
                  <a:pt x="705964" y="1147697"/>
                </a:lnTo>
                <a:lnTo>
                  <a:pt x="699681" y="1110164"/>
                </a:lnTo>
                <a:lnTo>
                  <a:pt x="692940" y="1075868"/>
                </a:lnTo>
                <a:lnTo>
                  <a:pt x="689794" y="1060869"/>
                </a:lnTo>
                <a:close/>
              </a:path>
            </a:pathLst>
          </a:custGeom>
          <a:ln w="6350">
            <a:solidFill>
              <a:srgbClr val="3A393A"/>
            </a:solidFill>
          </a:ln>
        </p:spPr>
        <p:txBody>
          <a:bodyPr wrap="square" lIns="0" tIns="0" rIns="0" bIns="0" rtlCol="0"/>
          <a:lstStyle/>
          <a:p>
            <a:endParaRPr/>
          </a:p>
        </p:txBody>
      </p:sp>
      <p:sp>
        <p:nvSpPr>
          <p:cNvPr id="20" name="object 11"/>
          <p:cNvSpPr/>
          <p:nvPr/>
        </p:nvSpPr>
        <p:spPr>
          <a:xfrm>
            <a:off x="4087495" y="1490141"/>
            <a:ext cx="2854960" cy="2854960"/>
          </a:xfrm>
          <a:custGeom>
            <a:avLst/>
            <a:gdLst/>
            <a:ahLst/>
            <a:cxnLst/>
            <a:rect l="l" t="t" r="r" b="b"/>
            <a:pathLst>
              <a:path w="2854960" h="2854960">
                <a:moveTo>
                  <a:pt x="1427467" y="2854934"/>
                </a:moveTo>
                <a:lnTo>
                  <a:pt x="1475543" y="2854140"/>
                </a:lnTo>
                <a:lnTo>
                  <a:pt x="1523222" y="2851773"/>
                </a:lnTo>
                <a:lnTo>
                  <a:pt x="1570478" y="2847860"/>
                </a:lnTo>
                <a:lnTo>
                  <a:pt x="1617285" y="2842424"/>
                </a:lnTo>
                <a:lnTo>
                  <a:pt x="1663620" y="2835491"/>
                </a:lnTo>
                <a:lnTo>
                  <a:pt x="1709457" y="2827086"/>
                </a:lnTo>
                <a:lnTo>
                  <a:pt x="1754771" y="2817234"/>
                </a:lnTo>
                <a:lnTo>
                  <a:pt x="1799537" y="2805959"/>
                </a:lnTo>
                <a:lnTo>
                  <a:pt x="1843730" y="2793287"/>
                </a:lnTo>
                <a:lnTo>
                  <a:pt x="1887326" y="2779243"/>
                </a:lnTo>
                <a:lnTo>
                  <a:pt x="1930298" y="2763852"/>
                </a:lnTo>
                <a:lnTo>
                  <a:pt x="1972623" y="2747138"/>
                </a:lnTo>
                <a:lnTo>
                  <a:pt x="2014275" y="2729127"/>
                </a:lnTo>
                <a:lnTo>
                  <a:pt x="2055229" y="2709844"/>
                </a:lnTo>
                <a:lnTo>
                  <a:pt x="2095461" y="2689314"/>
                </a:lnTo>
                <a:lnTo>
                  <a:pt x="2134945" y="2667561"/>
                </a:lnTo>
                <a:lnTo>
                  <a:pt x="2173656" y="2644610"/>
                </a:lnTo>
                <a:lnTo>
                  <a:pt x="2211569" y="2620487"/>
                </a:lnTo>
                <a:lnTo>
                  <a:pt x="2248660" y="2595217"/>
                </a:lnTo>
                <a:lnTo>
                  <a:pt x="2284903" y="2568825"/>
                </a:lnTo>
                <a:lnTo>
                  <a:pt x="2320273" y="2541335"/>
                </a:lnTo>
                <a:lnTo>
                  <a:pt x="2354746" y="2512772"/>
                </a:lnTo>
                <a:lnTo>
                  <a:pt x="2388297" y="2483162"/>
                </a:lnTo>
                <a:lnTo>
                  <a:pt x="2420899" y="2452529"/>
                </a:lnTo>
                <a:lnTo>
                  <a:pt x="2452529" y="2420899"/>
                </a:lnTo>
                <a:lnTo>
                  <a:pt x="2483162" y="2388297"/>
                </a:lnTo>
                <a:lnTo>
                  <a:pt x="2512772" y="2354746"/>
                </a:lnTo>
                <a:lnTo>
                  <a:pt x="2541335" y="2320273"/>
                </a:lnTo>
                <a:lnTo>
                  <a:pt x="2568825" y="2284903"/>
                </a:lnTo>
                <a:lnTo>
                  <a:pt x="2595217" y="2248660"/>
                </a:lnTo>
                <a:lnTo>
                  <a:pt x="2620487" y="2211569"/>
                </a:lnTo>
                <a:lnTo>
                  <a:pt x="2644610" y="2173656"/>
                </a:lnTo>
                <a:lnTo>
                  <a:pt x="2667561" y="2134945"/>
                </a:lnTo>
                <a:lnTo>
                  <a:pt x="2689314" y="2095461"/>
                </a:lnTo>
                <a:lnTo>
                  <a:pt x="2709844" y="2055229"/>
                </a:lnTo>
                <a:lnTo>
                  <a:pt x="2729127" y="2014275"/>
                </a:lnTo>
                <a:lnTo>
                  <a:pt x="2747138" y="1972623"/>
                </a:lnTo>
                <a:lnTo>
                  <a:pt x="2763852" y="1930298"/>
                </a:lnTo>
                <a:lnTo>
                  <a:pt x="2779243" y="1887326"/>
                </a:lnTo>
                <a:lnTo>
                  <a:pt x="2793287" y="1843730"/>
                </a:lnTo>
                <a:lnTo>
                  <a:pt x="2805959" y="1799537"/>
                </a:lnTo>
                <a:lnTo>
                  <a:pt x="2817234" y="1754771"/>
                </a:lnTo>
                <a:lnTo>
                  <a:pt x="2827086" y="1709457"/>
                </a:lnTo>
                <a:lnTo>
                  <a:pt x="2835491" y="1663620"/>
                </a:lnTo>
                <a:lnTo>
                  <a:pt x="2842424" y="1617285"/>
                </a:lnTo>
                <a:lnTo>
                  <a:pt x="2847860" y="1570478"/>
                </a:lnTo>
                <a:lnTo>
                  <a:pt x="2851773" y="1523222"/>
                </a:lnTo>
                <a:lnTo>
                  <a:pt x="2854140" y="1475543"/>
                </a:lnTo>
                <a:lnTo>
                  <a:pt x="2854934" y="1427467"/>
                </a:lnTo>
                <a:lnTo>
                  <a:pt x="2854140" y="1379390"/>
                </a:lnTo>
                <a:lnTo>
                  <a:pt x="2851773" y="1331712"/>
                </a:lnTo>
                <a:lnTo>
                  <a:pt x="2847860" y="1284456"/>
                </a:lnTo>
                <a:lnTo>
                  <a:pt x="2842424" y="1237648"/>
                </a:lnTo>
                <a:lnTo>
                  <a:pt x="2835491" y="1191313"/>
                </a:lnTo>
                <a:lnTo>
                  <a:pt x="2827086" y="1145477"/>
                </a:lnTo>
                <a:lnTo>
                  <a:pt x="2817234" y="1100163"/>
                </a:lnTo>
                <a:lnTo>
                  <a:pt x="2805959" y="1055397"/>
                </a:lnTo>
                <a:lnTo>
                  <a:pt x="2793287" y="1011203"/>
                </a:lnTo>
                <a:lnTo>
                  <a:pt x="2779243" y="967608"/>
                </a:lnTo>
                <a:lnTo>
                  <a:pt x="2763852" y="924635"/>
                </a:lnTo>
                <a:lnTo>
                  <a:pt x="2747138" y="882311"/>
                </a:lnTo>
                <a:lnTo>
                  <a:pt x="2729127" y="840659"/>
                </a:lnTo>
                <a:lnTo>
                  <a:pt x="2709844" y="799704"/>
                </a:lnTo>
                <a:lnTo>
                  <a:pt x="2689314" y="759473"/>
                </a:lnTo>
                <a:lnTo>
                  <a:pt x="2667561" y="719989"/>
                </a:lnTo>
                <a:lnTo>
                  <a:pt x="2644610" y="681278"/>
                </a:lnTo>
                <a:lnTo>
                  <a:pt x="2620487" y="643364"/>
                </a:lnTo>
                <a:lnTo>
                  <a:pt x="2595217" y="606274"/>
                </a:lnTo>
                <a:lnTo>
                  <a:pt x="2568825" y="570031"/>
                </a:lnTo>
                <a:lnTo>
                  <a:pt x="2541335" y="534660"/>
                </a:lnTo>
                <a:lnTo>
                  <a:pt x="2512772" y="500187"/>
                </a:lnTo>
                <a:lnTo>
                  <a:pt x="2483162" y="466637"/>
                </a:lnTo>
                <a:lnTo>
                  <a:pt x="2452529" y="434034"/>
                </a:lnTo>
                <a:lnTo>
                  <a:pt x="2420899" y="402404"/>
                </a:lnTo>
                <a:lnTo>
                  <a:pt x="2388297" y="371772"/>
                </a:lnTo>
                <a:lnTo>
                  <a:pt x="2354746" y="342162"/>
                </a:lnTo>
                <a:lnTo>
                  <a:pt x="2320273" y="313599"/>
                </a:lnTo>
                <a:lnTo>
                  <a:pt x="2284903" y="286109"/>
                </a:lnTo>
                <a:lnTo>
                  <a:pt x="2248660" y="259716"/>
                </a:lnTo>
                <a:lnTo>
                  <a:pt x="2211569" y="234446"/>
                </a:lnTo>
                <a:lnTo>
                  <a:pt x="2173656" y="210323"/>
                </a:lnTo>
                <a:lnTo>
                  <a:pt x="2134945" y="187373"/>
                </a:lnTo>
                <a:lnTo>
                  <a:pt x="2095461" y="165620"/>
                </a:lnTo>
                <a:lnTo>
                  <a:pt x="2055229" y="145089"/>
                </a:lnTo>
                <a:lnTo>
                  <a:pt x="2014275" y="125806"/>
                </a:lnTo>
                <a:lnTo>
                  <a:pt x="1972623" y="107795"/>
                </a:lnTo>
                <a:lnTo>
                  <a:pt x="1930298" y="91082"/>
                </a:lnTo>
                <a:lnTo>
                  <a:pt x="1887326" y="75690"/>
                </a:lnTo>
                <a:lnTo>
                  <a:pt x="1843730" y="61646"/>
                </a:lnTo>
                <a:lnTo>
                  <a:pt x="1799537" y="48975"/>
                </a:lnTo>
                <a:lnTo>
                  <a:pt x="1754771" y="37700"/>
                </a:lnTo>
                <a:lnTo>
                  <a:pt x="1709457" y="27848"/>
                </a:lnTo>
                <a:lnTo>
                  <a:pt x="1663620" y="19443"/>
                </a:lnTo>
                <a:lnTo>
                  <a:pt x="1617285" y="12510"/>
                </a:lnTo>
                <a:lnTo>
                  <a:pt x="1570478" y="7074"/>
                </a:lnTo>
                <a:lnTo>
                  <a:pt x="1523222" y="3160"/>
                </a:lnTo>
                <a:lnTo>
                  <a:pt x="1475543" y="794"/>
                </a:lnTo>
                <a:lnTo>
                  <a:pt x="1427467" y="0"/>
                </a:lnTo>
                <a:lnTo>
                  <a:pt x="1379390" y="794"/>
                </a:lnTo>
                <a:lnTo>
                  <a:pt x="1331712" y="3160"/>
                </a:lnTo>
                <a:lnTo>
                  <a:pt x="1284456" y="7074"/>
                </a:lnTo>
                <a:lnTo>
                  <a:pt x="1237648" y="12510"/>
                </a:lnTo>
                <a:lnTo>
                  <a:pt x="1191313" y="19443"/>
                </a:lnTo>
                <a:lnTo>
                  <a:pt x="1145477" y="27848"/>
                </a:lnTo>
                <a:lnTo>
                  <a:pt x="1100163" y="37700"/>
                </a:lnTo>
                <a:lnTo>
                  <a:pt x="1055397" y="48975"/>
                </a:lnTo>
                <a:lnTo>
                  <a:pt x="1011203" y="61646"/>
                </a:lnTo>
                <a:lnTo>
                  <a:pt x="967608" y="75690"/>
                </a:lnTo>
                <a:lnTo>
                  <a:pt x="924635" y="91082"/>
                </a:lnTo>
                <a:lnTo>
                  <a:pt x="882311" y="107795"/>
                </a:lnTo>
                <a:lnTo>
                  <a:pt x="840659" y="125806"/>
                </a:lnTo>
                <a:lnTo>
                  <a:pt x="799704" y="145089"/>
                </a:lnTo>
                <a:lnTo>
                  <a:pt x="759473" y="165620"/>
                </a:lnTo>
                <a:lnTo>
                  <a:pt x="719989" y="187373"/>
                </a:lnTo>
                <a:lnTo>
                  <a:pt x="681278" y="210323"/>
                </a:lnTo>
                <a:lnTo>
                  <a:pt x="643364" y="234446"/>
                </a:lnTo>
                <a:lnTo>
                  <a:pt x="606274" y="259716"/>
                </a:lnTo>
                <a:lnTo>
                  <a:pt x="570031" y="286109"/>
                </a:lnTo>
                <a:lnTo>
                  <a:pt x="534660" y="313599"/>
                </a:lnTo>
                <a:lnTo>
                  <a:pt x="500187" y="342162"/>
                </a:lnTo>
                <a:lnTo>
                  <a:pt x="466637" y="371772"/>
                </a:lnTo>
                <a:lnTo>
                  <a:pt x="434034" y="402404"/>
                </a:lnTo>
                <a:lnTo>
                  <a:pt x="402404" y="434034"/>
                </a:lnTo>
                <a:lnTo>
                  <a:pt x="371772" y="466637"/>
                </a:lnTo>
                <a:lnTo>
                  <a:pt x="342162" y="500187"/>
                </a:lnTo>
                <a:lnTo>
                  <a:pt x="313599" y="534660"/>
                </a:lnTo>
                <a:lnTo>
                  <a:pt x="286109" y="570031"/>
                </a:lnTo>
                <a:lnTo>
                  <a:pt x="259716" y="606274"/>
                </a:lnTo>
                <a:lnTo>
                  <a:pt x="234446" y="643364"/>
                </a:lnTo>
                <a:lnTo>
                  <a:pt x="210323" y="681278"/>
                </a:lnTo>
                <a:lnTo>
                  <a:pt x="187373" y="719989"/>
                </a:lnTo>
                <a:lnTo>
                  <a:pt x="165620" y="759473"/>
                </a:lnTo>
                <a:lnTo>
                  <a:pt x="145089" y="799704"/>
                </a:lnTo>
                <a:lnTo>
                  <a:pt x="125806" y="840659"/>
                </a:lnTo>
                <a:lnTo>
                  <a:pt x="107795" y="882311"/>
                </a:lnTo>
                <a:lnTo>
                  <a:pt x="91082" y="924635"/>
                </a:lnTo>
                <a:lnTo>
                  <a:pt x="75690" y="967608"/>
                </a:lnTo>
                <a:lnTo>
                  <a:pt x="61646" y="1011203"/>
                </a:lnTo>
                <a:lnTo>
                  <a:pt x="48975" y="1055397"/>
                </a:lnTo>
                <a:lnTo>
                  <a:pt x="37700" y="1100163"/>
                </a:lnTo>
                <a:lnTo>
                  <a:pt x="27848" y="1145477"/>
                </a:lnTo>
                <a:lnTo>
                  <a:pt x="19443" y="1191313"/>
                </a:lnTo>
                <a:lnTo>
                  <a:pt x="12510" y="1237648"/>
                </a:lnTo>
                <a:lnTo>
                  <a:pt x="7074" y="1284456"/>
                </a:lnTo>
                <a:lnTo>
                  <a:pt x="3160" y="1331712"/>
                </a:lnTo>
                <a:lnTo>
                  <a:pt x="794" y="1379390"/>
                </a:lnTo>
                <a:lnTo>
                  <a:pt x="0" y="1427467"/>
                </a:lnTo>
                <a:lnTo>
                  <a:pt x="794" y="1475543"/>
                </a:lnTo>
                <a:lnTo>
                  <a:pt x="3160" y="1523222"/>
                </a:lnTo>
                <a:lnTo>
                  <a:pt x="7074" y="1570478"/>
                </a:lnTo>
                <a:lnTo>
                  <a:pt x="12510" y="1617285"/>
                </a:lnTo>
                <a:lnTo>
                  <a:pt x="19443" y="1663620"/>
                </a:lnTo>
                <a:lnTo>
                  <a:pt x="27848" y="1709457"/>
                </a:lnTo>
                <a:lnTo>
                  <a:pt x="37700" y="1754771"/>
                </a:lnTo>
                <a:lnTo>
                  <a:pt x="48975" y="1799537"/>
                </a:lnTo>
                <a:lnTo>
                  <a:pt x="61646" y="1843730"/>
                </a:lnTo>
                <a:lnTo>
                  <a:pt x="75690" y="1887326"/>
                </a:lnTo>
                <a:lnTo>
                  <a:pt x="91082" y="1930298"/>
                </a:lnTo>
                <a:lnTo>
                  <a:pt x="107795" y="1972623"/>
                </a:lnTo>
                <a:lnTo>
                  <a:pt x="125806" y="2014275"/>
                </a:lnTo>
                <a:lnTo>
                  <a:pt x="145089" y="2055229"/>
                </a:lnTo>
                <a:lnTo>
                  <a:pt x="165620" y="2095461"/>
                </a:lnTo>
                <a:lnTo>
                  <a:pt x="187373" y="2134945"/>
                </a:lnTo>
                <a:lnTo>
                  <a:pt x="210323" y="2173656"/>
                </a:lnTo>
                <a:lnTo>
                  <a:pt x="234446" y="2211569"/>
                </a:lnTo>
                <a:lnTo>
                  <a:pt x="259716" y="2248660"/>
                </a:lnTo>
                <a:lnTo>
                  <a:pt x="286109" y="2284903"/>
                </a:lnTo>
                <a:lnTo>
                  <a:pt x="313599" y="2320273"/>
                </a:lnTo>
                <a:lnTo>
                  <a:pt x="342162" y="2354746"/>
                </a:lnTo>
                <a:lnTo>
                  <a:pt x="371772" y="2388297"/>
                </a:lnTo>
                <a:lnTo>
                  <a:pt x="402404" y="2420899"/>
                </a:lnTo>
                <a:lnTo>
                  <a:pt x="434034" y="2452529"/>
                </a:lnTo>
                <a:lnTo>
                  <a:pt x="466637" y="2483162"/>
                </a:lnTo>
                <a:lnTo>
                  <a:pt x="500187" y="2512772"/>
                </a:lnTo>
                <a:lnTo>
                  <a:pt x="534660" y="2541335"/>
                </a:lnTo>
                <a:lnTo>
                  <a:pt x="570031" y="2568825"/>
                </a:lnTo>
                <a:lnTo>
                  <a:pt x="606274" y="2595217"/>
                </a:lnTo>
                <a:lnTo>
                  <a:pt x="643364" y="2620487"/>
                </a:lnTo>
                <a:lnTo>
                  <a:pt x="681278" y="2644610"/>
                </a:lnTo>
                <a:lnTo>
                  <a:pt x="719989" y="2667561"/>
                </a:lnTo>
                <a:lnTo>
                  <a:pt x="759473" y="2689314"/>
                </a:lnTo>
                <a:lnTo>
                  <a:pt x="799704" y="2709844"/>
                </a:lnTo>
                <a:lnTo>
                  <a:pt x="840659" y="2729127"/>
                </a:lnTo>
                <a:lnTo>
                  <a:pt x="882311" y="2747138"/>
                </a:lnTo>
                <a:lnTo>
                  <a:pt x="924635" y="2763852"/>
                </a:lnTo>
                <a:lnTo>
                  <a:pt x="967608" y="2779243"/>
                </a:lnTo>
                <a:lnTo>
                  <a:pt x="1011203" y="2793287"/>
                </a:lnTo>
                <a:lnTo>
                  <a:pt x="1055397" y="2805959"/>
                </a:lnTo>
                <a:lnTo>
                  <a:pt x="1100163" y="2817234"/>
                </a:lnTo>
                <a:lnTo>
                  <a:pt x="1145477" y="2827086"/>
                </a:lnTo>
                <a:lnTo>
                  <a:pt x="1191313" y="2835491"/>
                </a:lnTo>
                <a:lnTo>
                  <a:pt x="1237648" y="2842424"/>
                </a:lnTo>
                <a:lnTo>
                  <a:pt x="1284456" y="2847860"/>
                </a:lnTo>
                <a:lnTo>
                  <a:pt x="1331712" y="2851773"/>
                </a:lnTo>
                <a:lnTo>
                  <a:pt x="1379390" y="2854140"/>
                </a:lnTo>
                <a:lnTo>
                  <a:pt x="1427467" y="2854934"/>
                </a:lnTo>
                <a:close/>
              </a:path>
            </a:pathLst>
          </a:custGeom>
          <a:ln w="6350">
            <a:solidFill>
              <a:srgbClr val="3A393A"/>
            </a:solidFill>
          </a:ln>
        </p:spPr>
        <p:txBody>
          <a:bodyPr wrap="square" lIns="0" tIns="0" rIns="0" bIns="0" rtlCol="0"/>
          <a:lstStyle/>
          <a:p>
            <a:endParaRPr/>
          </a:p>
        </p:txBody>
      </p:sp>
      <p:sp>
        <p:nvSpPr>
          <p:cNvPr id="21" name="Rectangle 20"/>
          <p:cNvSpPr/>
          <p:nvPr/>
        </p:nvSpPr>
        <p:spPr>
          <a:xfrm>
            <a:off x="-9979" y="1371600"/>
            <a:ext cx="3778250" cy="3323987"/>
          </a:xfrm>
          <a:prstGeom prst="rect">
            <a:avLst/>
          </a:prstGeom>
        </p:spPr>
        <p:txBody>
          <a:bodyPr>
            <a:spAutoFit/>
          </a:bodyPr>
          <a:lstStyle/>
          <a:p>
            <a:pPr marL="285750" indent="-285750">
              <a:lnSpc>
                <a:spcPct val="150000"/>
              </a:lnSpc>
              <a:buFont typeface="Arial" pitchFamily="34" charset="0"/>
              <a:buChar char="•"/>
            </a:pPr>
            <a:r>
              <a:rPr lang="en-IN" sz="1400" dirty="0">
                <a:solidFill>
                  <a:schemeClr val="tx1"/>
                </a:solidFill>
                <a:latin typeface="Trebuchet MS" pitchFamily="34" charset="0"/>
              </a:rPr>
              <a:t>Gather cardiac data from various sensors.</a:t>
            </a:r>
          </a:p>
          <a:p>
            <a:pPr marL="285750" indent="-285750">
              <a:lnSpc>
                <a:spcPct val="150000"/>
              </a:lnSpc>
              <a:buFont typeface="Arial" pitchFamily="34" charset="0"/>
              <a:buChar char="•"/>
            </a:pPr>
            <a:r>
              <a:rPr lang="en-IN" sz="1400" dirty="0">
                <a:solidFill>
                  <a:schemeClr val="tx1"/>
                </a:solidFill>
                <a:latin typeface="Trebuchet MS" pitchFamily="34" charset="0"/>
              </a:rPr>
              <a:t>Implement a Chat-Bot System to interview the patient.</a:t>
            </a:r>
          </a:p>
          <a:p>
            <a:pPr marL="285750" indent="-285750">
              <a:lnSpc>
                <a:spcPct val="150000"/>
              </a:lnSpc>
              <a:buFont typeface="Arial" pitchFamily="34" charset="0"/>
              <a:buChar char="•"/>
            </a:pPr>
            <a:r>
              <a:rPr lang="en-IN" sz="1400" dirty="0">
                <a:solidFill>
                  <a:schemeClr val="tx1"/>
                </a:solidFill>
                <a:latin typeface="Trebuchet MS" pitchFamily="34" charset="0"/>
              </a:rPr>
              <a:t>Implement and predict among few ML algorithms which produce best result </a:t>
            </a:r>
          </a:p>
          <a:p>
            <a:pPr>
              <a:lnSpc>
                <a:spcPct val="150000"/>
              </a:lnSpc>
            </a:pPr>
            <a:r>
              <a:rPr lang="en-IN" sz="1400" dirty="0">
                <a:latin typeface="Trebuchet MS" pitchFamily="34" charset="0"/>
              </a:rPr>
              <a:t>     </a:t>
            </a:r>
            <a:r>
              <a:rPr lang="en-IN" sz="1400" dirty="0">
                <a:solidFill>
                  <a:schemeClr val="tx1"/>
                </a:solidFill>
                <a:latin typeface="Trebuchet MS" pitchFamily="34" charset="0"/>
              </a:rPr>
              <a:t>for auto-diagnosis.</a:t>
            </a:r>
          </a:p>
          <a:p>
            <a:pPr marL="285750" indent="-285750">
              <a:lnSpc>
                <a:spcPct val="150000"/>
              </a:lnSpc>
              <a:buFont typeface="Arial" pitchFamily="34" charset="0"/>
              <a:buChar char="•"/>
            </a:pPr>
            <a:r>
              <a:rPr lang="en-IN" sz="1400" dirty="0">
                <a:solidFill>
                  <a:schemeClr val="tx1"/>
                </a:solidFill>
                <a:latin typeface="Trebuchet MS" pitchFamily="34" charset="0"/>
              </a:rPr>
              <a:t>Send the final report for doctor’s verification (who is at far away place).</a:t>
            </a:r>
          </a:p>
          <a:p>
            <a:pPr>
              <a:lnSpc>
                <a:spcPct val="150000"/>
              </a:lnSpc>
            </a:pPr>
            <a:endParaRPr lang="en-IN" sz="1400" dirty="0">
              <a:solidFill>
                <a:schemeClr val="tx1"/>
              </a:solidFill>
              <a:latin typeface="Trebuchet MS" pitchFamily="34" charset="0"/>
            </a:endParaRPr>
          </a:p>
        </p:txBody>
      </p:sp>
      <p:sp>
        <p:nvSpPr>
          <p:cNvPr id="22" name="Title 1"/>
          <p:cNvSpPr txBox="1">
            <a:spLocks/>
          </p:cNvSpPr>
          <p:nvPr/>
        </p:nvSpPr>
        <p:spPr>
          <a:xfrm>
            <a:off x="882650" y="609600"/>
            <a:ext cx="1568450" cy="762000"/>
          </a:xfrm>
          <a:prstGeom prst="rect">
            <a:avLst/>
          </a:prstGeom>
        </p:spPr>
        <p:txBody>
          <a:bodyPr/>
          <a:lstStyle>
            <a:lvl1pPr>
              <a:defRPr>
                <a:latin typeface="+mj-lt"/>
                <a:ea typeface="+mj-ea"/>
                <a:cs typeface="+mj-cs"/>
              </a:defRPr>
            </a:lvl1pPr>
          </a:lstStyle>
          <a:p>
            <a:r>
              <a:rPr lang="en-IN" sz="2400" dirty="0">
                <a:effectLst>
                  <a:outerShdw blurRad="38100" dist="38100" dir="2700000" algn="tl">
                    <a:srgbClr val="000000">
                      <a:alpha val="43137"/>
                    </a:srgbClr>
                  </a:outerShdw>
                </a:effectLst>
                <a:latin typeface="Trebuchet MS" pitchFamily="34" charset="0"/>
              </a:rPr>
              <a:t>Objective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8" name="object 28"/>
          <p:cNvSpPr txBox="1"/>
          <p:nvPr/>
        </p:nvSpPr>
        <p:spPr>
          <a:xfrm>
            <a:off x="882650" y="1741711"/>
            <a:ext cx="3545954" cy="1985800"/>
          </a:xfrm>
          <a:prstGeom prst="rect">
            <a:avLst/>
          </a:prstGeom>
        </p:spPr>
        <p:txBody>
          <a:bodyPr vert="horz" wrap="square" lIns="0" tIns="66675" rIns="0" bIns="0" rtlCol="0">
            <a:spAutoFit/>
          </a:bodyPr>
          <a:lstStyle/>
          <a:p>
            <a:pPr marL="298450" indent="-285750">
              <a:lnSpc>
                <a:spcPct val="100000"/>
              </a:lnSpc>
              <a:spcBef>
                <a:spcPts val="525"/>
              </a:spcBef>
              <a:buFont typeface="Courier New" pitchFamily="49" charset="0"/>
              <a:buChar char="o"/>
            </a:pPr>
            <a:r>
              <a:rPr lang="en-US" dirty="0">
                <a:latin typeface="Trebuchet MS" pitchFamily="34" charset="0"/>
                <a:cs typeface="Arial"/>
              </a:rPr>
              <a:t>M2M Technology (</a:t>
            </a:r>
            <a:r>
              <a:rPr lang="en-US" dirty="0" err="1">
                <a:latin typeface="Trebuchet MS" pitchFamily="34" charset="0"/>
                <a:cs typeface="Arial"/>
              </a:rPr>
              <a:t>IoT</a:t>
            </a:r>
            <a:r>
              <a:rPr lang="en-US" dirty="0">
                <a:latin typeface="Trebuchet MS" pitchFamily="34" charset="0"/>
                <a:cs typeface="Arial"/>
              </a:rPr>
              <a:t>)</a:t>
            </a:r>
          </a:p>
          <a:p>
            <a:pPr marL="298450" indent="-285750">
              <a:lnSpc>
                <a:spcPct val="100000"/>
              </a:lnSpc>
              <a:spcBef>
                <a:spcPts val="525"/>
              </a:spcBef>
              <a:buFont typeface="Courier New" pitchFamily="49" charset="0"/>
              <a:buChar char="o"/>
            </a:pPr>
            <a:r>
              <a:rPr lang="en-US" dirty="0">
                <a:latin typeface="Trebuchet MS" pitchFamily="34" charset="0"/>
                <a:cs typeface="Arial"/>
              </a:rPr>
              <a:t>Data Science-</a:t>
            </a:r>
          </a:p>
          <a:p>
            <a:pPr marL="12700">
              <a:lnSpc>
                <a:spcPct val="100000"/>
              </a:lnSpc>
              <a:spcBef>
                <a:spcPts val="525"/>
              </a:spcBef>
            </a:pPr>
            <a:r>
              <a:rPr lang="en-US" dirty="0">
                <a:latin typeface="Trebuchet MS" pitchFamily="34" charset="0"/>
                <a:cs typeface="Arial"/>
              </a:rPr>
              <a:t>     Natural Language </a:t>
            </a:r>
            <a:r>
              <a:rPr lang="en-US" dirty="0" err="1">
                <a:latin typeface="Trebuchet MS" pitchFamily="34" charset="0"/>
                <a:cs typeface="Arial"/>
              </a:rPr>
              <a:t>Procecssing</a:t>
            </a:r>
            <a:r>
              <a:rPr lang="en-US" dirty="0">
                <a:latin typeface="Trebuchet MS" pitchFamily="34" charset="0"/>
                <a:cs typeface="Arial"/>
              </a:rPr>
              <a:t> &amp;</a:t>
            </a:r>
          </a:p>
          <a:p>
            <a:pPr marL="12700">
              <a:lnSpc>
                <a:spcPct val="100000"/>
              </a:lnSpc>
              <a:spcBef>
                <a:spcPts val="525"/>
              </a:spcBef>
            </a:pPr>
            <a:r>
              <a:rPr lang="en-US" dirty="0">
                <a:latin typeface="Trebuchet MS" pitchFamily="34" charset="0"/>
                <a:cs typeface="Arial"/>
              </a:rPr>
              <a:t>     Machine Learning Algorithms</a:t>
            </a:r>
          </a:p>
          <a:p>
            <a:pPr marL="298450" indent="-285750">
              <a:lnSpc>
                <a:spcPct val="100000"/>
              </a:lnSpc>
              <a:spcBef>
                <a:spcPts val="525"/>
              </a:spcBef>
              <a:buFont typeface="Courier New" pitchFamily="49" charset="0"/>
              <a:buChar char="o"/>
            </a:pPr>
            <a:r>
              <a:rPr lang="en-US" dirty="0" err="1">
                <a:latin typeface="Trebuchet MS" pitchFamily="34" charset="0"/>
                <a:cs typeface="Arial"/>
              </a:rPr>
              <a:t>Blockchain</a:t>
            </a:r>
            <a:endParaRPr dirty="0">
              <a:latin typeface="Trebuchet MS" pitchFamily="34" charset="0"/>
              <a:cs typeface="Arial"/>
            </a:endParaRPr>
          </a:p>
        </p:txBody>
      </p:sp>
      <p:sp>
        <p:nvSpPr>
          <p:cNvPr id="29" name="object 30"/>
          <p:cNvSpPr/>
          <p:nvPr/>
        </p:nvSpPr>
        <p:spPr>
          <a:xfrm>
            <a:off x="5582025" y="16183"/>
            <a:ext cx="1989772" cy="5328005"/>
          </a:xfrm>
          <a:prstGeom prst="rect">
            <a:avLst/>
          </a:prstGeom>
          <a:blipFill>
            <a:blip r:embed="rId2" cstate="print"/>
            <a:stretch>
              <a:fillRect/>
            </a:stretch>
          </a:blipFill>
        </p:spPr>
        <p:txBody>
          <a:bodyPr wrap="square" lIns="0" tIns="0" rIns="0" bIns="0" rtlCol="0"/>
          <a:lstStyle/>
          <a:p>
            <a:endParaRPr/>
          </a:p>
        </p:txBody>
      </p:sp>
      <p:sp>
        <p:nvSpPr>
          <p:cNvPr id="30" name="Title 1"/>
          <p:cNvSpPr txBox="1">
            <a:spLocks/>
          </p:cNvSpPr>
          <p:nvPr/>
        </p:nvSpPr>
        <p:spPr>
          <a:xfrm>
            <a:off x="882650" y="609600"/>
            <a:ext cx="3276600" cy="762000"/>
          </a:xfrm>
          <a:prstGeom prst="rect">
            <a:avLst/>
          </a:prstGeom>
        </p:spPr>
        <p:txBody>
          <a:bodyPr/>
          <a:lstStyle>
            <a:lvl1pPr>
              <a:defRPr>
                <a:latin typeface="+mj-lt"/>
                <a:ea typeface="+mj-ea"/>
                <a:cs typeface="+mj-cs"/>
              </a:defRPr>
            </a:lvl1pPr>
          </a:lstStyle>
          <a:p>
            <a:r>
              <a:rPr lang="en-IN" sz="2400" dirty="0">
                <a:effectLst>
                  <a:outerShdw blurRad="38100" dist="38100" dir="2700000" algn="tl">
                    <a:srgbClr val="000000">
                      <a:alpha val="43137"/>
                    </a:srgbClr>
                  </a:outerShdw>
                </a:effectLst>
                <a:latin typeface="Trebuchet MS" pitchFamily="34" charset="0"/>
              </a:rPr>
              <a:t>Technologies used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7556500" cy="5333999"/>
          </a:xfrm>
          <a:prstGeom prst="rect">
            <a:avLst/>
          </a:prstGeom>
          <a:blipFill>
            <a:blip r:embed="rId2" cstate="print"/>
            <a:stretch>
              <a:fillRect/>
            </a:stretch>
          </a:blipFill>
        </p:spPr>
        <p:txBody>
          <a:bodyPr wrap="square" lIns="0" tIns="0" rIns="0" bIns="0" rtlCol="0"/>
          <a:lstStyle/>
          <a:p>
            <a:endParaRPr lang="en-IN" sz="2800" dirty="0">
              <a:effectLst>
                <a:outerShdw blurRad="38100" dist="38100" dir="2700000" algn="tl">
                  <a:srgbClr val="000000">
                    <a:alpha val="43137"/>
                  </a:srgbClr>
                </a:outerShdw>
              </a:effectLst>
              <a:latin typeface="Trebuchet MS" pitchFamily="34" charset="0"/>
              <a:ea typeface="+mj-ea"/>
              <a:cs typeface="+mj-cs"/>
            </a:endParaRPr>
          </a:p>
          <a:p>
            <a:r>
              <a:rPr lang="en-IN" sz="2800" dirty="0">
                <a:effectLst>
                  <a:outerShdw blurRad="38100" dist="38100" dir="2700000" algn="tl">
                    <a:srgbClr val="000000">
                      <a:alpha val="43137"/>
                    </a:srgbClr>
                  </a:outerShdw>
                </a:effectLst>
                <a:latin typeface="Trebuchet MS" pitchFamily="34" charset="0"/>
                <a:ea typeface="+mj-ea"/>
                <a:cs typeface="+mj-cs"/>
              </a:rPr>
              <a:t>     				Methodology</a:t>
            </a:r>
            <a:endParaRPr sz="2800" dirty="0">
              <a:effectLst>
                <a:outerShdw blurRad="38100" dist="38100" dir="2700000" algn="tl">
                  <a:srgbClr val="000000">
                    <a:alpha val="43137"/>
                  </a:srgbClr>
                </a:outerShdw>
              </a:effectLst>
              <a:latin typeface="Trebuchet MS" pitchFamily="34" charset="0"/>
            </a:endParaRPr>
          </a:p>
        </p:txBody>
      </p:sp>
      <p:sp>
        <p:nvSpPr>
          <p:cNvPr id="3" name="object 3"/>
          <p:cNvSpPr/>
          <p:nvPr/>
        </p:nvSpPr>
        <p:spPr>
          <a:xfrm>
            <a:off x="4136263" y="2635941"/>
            <a:ext cx="1967864" cy="1967864"/>
          </a:xfrm>
          <a:custGeom>
            <a:avLst/>
            <a:gdLst/>
            <a:ahLst/>
            <a:cxnLst/>
            <a:rect l="l" t="t" r="r" b="b"/>
            <a:pathLst>
              <a:path w="1967864" h="1967864">
                <a:moveTo>
                  <a:pt x="983653" y="1967306"/>
                </a:moveTo>
                <a:lnTo>
                  <a:pt x="1031311" y="1966171"/>
                </a:lnTo>
                <a:lnTo>
                  <a:pt x="1078385" y="1962803"/>
                </a:lnTo>
                <a:lnTo>
                  <a:pt x="1124821" y="1957251"/>
                </a:lnTo>
                <a:lnTo>
                  <a:pt x="1170569" y="1949569"/>
                </a:lnTo>
                <a:lnTo>
                  <a:pt x="1215577" y="1939807"/>
                </a:lnTo>
                <a:lnTo>
                  <a:pt x="1259794" y="1928016"/>
                </a:lnTo>
                <a:lnTo>
                  <a:pt x="1303167" y="1914249"/>
                </a:lnTo>
                <a:lnTo>
                  <a:pt x="1345646" y="1898557"/>
                </a:lnTo>
                <a:lnTo>
                  <a:pt x="1387179" y="1880991"/>
                </a:lnTo>
                <a:lnTo>
                  <a:pt x="1427714" y="1861604"/>
                </a:lnTo>
                <a:lnTo>
                  <a:pt x="1467201" y="1840445"/>
                </a:lnTo>
                <a:lnTo>
                  <a:pt x="1505586" y="1817568"/>
                </a:lnTo>
                <a:lnTo>
                  <a:pt x="1542819" y="1793023"/>
                </a:lnTo>
                <a:lnTo>
                  <a:pt x="1578849" y="1766862"/>
                </a:lnTo>
                <a:lnTo>
                  <a:pt x="1613623" y="1739137"/>
                </a:lnTo>
                <a:lnTo>
                  <a:pt x="1647091" y="1709899"/>
                </a:lnTo>
                <a:lnTo>
                  <a:pt x="1679200" y="1679200"/>
                </a:lnTo>
                <a:lnTo>
                  <a:pt x="1709899" y="1647091"/>
                </a:lnTo>
                <a:lnTo>
                  <a:pt x="1739137" y="1613623"/>
                </a:lnTo>
                <a:lnTo>
                  <a:pt x="1766862" y="1578849"/>
                </a:lnTo>
                <a:lnTo>
                  <a:pt x="1793023" y="1542819"/>
                </a:lnTo>
                <a:lnTo>
                  <a:pt x="1817568" y="1505586"/>
                </a:lnTo>
                <a:lnTo>
                  <a:pt x="1840445" y="1467201"/>
                </a:lnTo>
                <a:lnTo>
                  <a:pt x="1861604" y="1427714"/>
                </a:lnTo>
                <a:lnTo>
                  <a:pt x="1880991" y="1387179"/>
                </a:lnTo>
                <a:lnTo>
                  <a:pt x="1898557" y="1345646"/>
                </a:lnTo>
                <a:lnTo>
                  <a:pt x="1914249" y="1303167"/>
                </a:lnTo>
                <a:lnTo>
                  <a:pt x="1928016" y="1259794"/>
                </a:lnTo>
                <a:lnTo>
                  <a:pt x="1939807" y="1215577"/>
                </a:lnTo>
                <a:lnTo>
                  <a:pt x="1949569" y="1170569"/>
                </a:lnTo>
                <a:lnTo>
                  <a:pt x="1957251" y="1124821"/>
                </a:lnTo>
                <a:lnTo>
                  <a:pt x="1962803" y="1078385"/>
                </a:lnTo>
                <a:lnTo>
                  <a:pt x="1966171" y="1031311"/>
                </a:lnTo>
                <a:lnTo>
                  <a:pt x="1967306" y="983653"/>
                </a:lnTo>
                <a:lnTo>
                  <a:pt x="1966171" y="935994"/>
                </a:lnTo>
                <a:lnTo>
                  <a:pt x="1962803" y="888920"/>
                </a:lnTo>
                <a:lnTo>
                  <a:pt x="1957251" y="842484"/>
                </a:lnTo>
                <a:lnTo>
                  <a:pt x="1949569" y="796736"/>
                </a:lnTo>
                <a:lnTo>
                  <a:pt x="1939807" y="751728"/>
                </a:lnTo>
                <a:lnTo>
                  <a:pt x="1928016" y="707511"/>
                </a:lnTo>
                <a:lnTo>
                  <a:pt x="1914249" y="664138"/>
                </a:lnTo>
                <a:lnTo>
                  <a:pt x="1898557" y="621659"/>
                </a:lnTo>
                <a:lnTo>
                  <a:pt x="1880991" y="580126"/>
                </a:lnTo>
                <a:lnTo>
                  <a:pt x="1861604" y="539591"/>
                </a:lnTo>
                <a:lnTo>
                  <a:pt x="1840445" y="500105"/>
                </a:lnTo>
                <a:lnTo>
                  <a:pt x="1817568" y="461719"/>
                </a:lnTo>
                <a:lnTo>
                  <a:pt x="1793023" y="424486"/>
                </a:lnTo>
                <a:lnTo>
                  <a:pt x="1766862" y="388456"/>
                </a:lnTo>
                <a:lnTo>
                  <a:pt x="1739137" y="353682"/>
                </a:lnTo>
                <a:lnTo>
                  <a:pt x="1709899" y="320215"/>
                </a:lnTo>
                <a:lnTo>
                  <a:pt x="1679200" y="288105"/>
                </a:lnTo>
                <a:lnTo>
                  <a:pt x="1647091" y="257406"/>
                </a:lnTo>
                <a:lnTo>
                  <a:pt x="1613623" y="228168"/>
                </a:lnTo>
                <a:lnTo>
                  <a:pt x="1578849" y="200443"/>
                </a:lnTo>
                <a:lnTo>
                  <a:pt x="1542819" y="174282"/>
                </a:lnTo>
                <a:lnTo>
                  <a:pt x="1505586" y="149737"/>
                </a:lnTo>
                <a:lnTo>
                  <a:pt x="1467201" y="126860"/>
                </a:lnTo>
                <a:lnTo>
                  <a:pt x="1427714" y="105702"/>
                </a:lnTo>
                <a:lnTo>
                  <a:pt x="1387179" y="86314"/>
                </a:lnTo>
                <a:lnTo>
                  <a:pt x="1345646" y="68748"/>
                </a:lnTo>
                <a:lnTo>
                  <a:pt x="1303167" y="53056"/>
                </a:lnTo>
                <a:lnTo>
                  <a:pt x="1259794" y="39289"/>
                </a:lnTo>
                <a:lnTo>
                  <a:pt x="1215577" y="27499"/>
                </a:lnTo>
                <a:lnTo>
                  <a:pt x="1170569" y="17736"/>
                </a:lnTo>
                <a:lnTo>
                  <a:pt x="1124821" y="10054"/>
                </a:lnTo>
                <a:lnTo>
                  <a:pt x="1078385" y="4502"/>
                </a:lnTo>
                <a:lnTo>
                  <a:pt x="1031311" y="1134"/>
                </a:lnTo>
                <a:lnTo>
                  <a:pt x="983653" y="0"/>
                </a:lnTo>
                <a:lnTo>
                  <a:pt x="935994" y="1134"/>
                </a:lnTo>
                <a:lnTo>
                  <a:pt x="888920" y="4502"/>
                </a:lnTo>
                <a:lnTo>
                  <a:pt x="842484" y="10054"/>
                </a:lnTo>
                <a:lnTo>
                  <a:pt x="796736" y="17736"/>
                </a:lnTo>
                <a:lnTo>
                  <a:pt x="751728" y="27499"/>
                </a:lnTo>
                <a:lnTo>
                  <a:pt x="707511" y="39289"/>
                </a:lnTo>
                <a:lnTo>
                  <a:pt x="664138" y="53056"/>
                </a:lnTo>
                <a:lnTo>
                  <a:pt x="621659" y="68748"/>
                </a:lnTo>
                <a:lnTo>
                  <a:pt x="580126" y="86314"/>
                </a:lnTo>
                <a:lnTo>
                  <a:pt x="539591" y="105702"/>
                </a:lnTo>
                <a:lnTo>
                  <a:pt x="500105" y="126860"/>
                </a:lnTo>
                <a:lnTo>
                  <a:pt x="461719" y="149737"/>
                </a:lnTo>
                <a:lnTo>
                  <a:pt x="424486" y="174282"/>
                </a:lnTo>
                <a:lnTo>
                  <a:pt x="388456" y="200443"/>
                </a:lnTo>
                <a:lnTo>
                  <a:pt x="353682" y="228168"/>
                </a:lnTo>
                <a:lnTo>
                  <a:pt x="320215" y="257406"/>
                </a:lnTo>
                <a:lnTo>
                  <a:pt x="288105" y="288105"/>
                </a:lnTo>
                <a:lnTo>
                  <a:pt x="257406" y="320215"/>
                </a:lnTo>
                <a:lnTo>
                  <a:pt x="228168" y="353682"/>
                </a:lnTo>
                <a:lnTo>
                  <a:pt x="200443" y="388456"/>
                </a:lnTo>
                <a:lnTo>
                  <a:pt x="174282" y="424486"/>
                </a:lnTo>
                <a:lnTo>
                  <a:pt x="149737" y="461719"/>
                </a:lnTo>
                <a:lnTo>
                  <a:pt x="126860" y="500105"/>
                </a:lnTo>
                <a:lnTo>
                  <a:pt x="105702" y="539591"/>
                </a:lnTo>
                <a:lnTo>
                  <a:pt x="86314" y="580126"/>
                </a:lnTo>
                <a:lnTo>
                  <a:pt x="68748" y="621659"/>
                </a:lnTo>
                <a:lnTo>
                  <a:pt x="53056" y="664138"/>
                </a:lnTo>
                <a:lnTo>
                  <a:pt x="39289" y="707511"/>
                </a:lnTo>
                <a:lnTo>
                  <a:pt x="27499" y="751728"/>
                </a:lnTo>
                <a:lnTo>
                  <a:pt x="17736" y="796736"/>
                </a:lnTo>
                <a:lnTo>
                  <a:pt x="10054" y="842484"/>
                </a:lnTo>
                <a:lnTo>
                  <a:pt x="4502" y="888920"/>
                </a:lnTo>
                <a:lnTo>
                  <a:pt x="1134" y="935994"/>
                </a:lnTo>
                <a:lnTo>
                  <a:pt x="0" y="983653"/>
                </a:lnTo>
                <a:lnTo>
                  <a:pt x="1134" y="1031311"/>
                </a:lnTo>
                <a:lnTo>
                  <a:pt x="4502" y="1078385"/>
                </a:lnTo>
                <a:lnTo>
                  <a:pt x="10054" y="1124821"/>
                </a:lnTo>
                <a:lnTo>
                  <a:pt x="17736" y="1170569"/>
                </a:lnTo>
                <a:lnTo>
                  <a:pt x="27499" y="1215577"/>
                </a:lnTo>
                <a:lnTo>
                  <a:pt x="39289" y="1259794"/>
                </a:lnTo>
                <a:lnTo>
                  <a:pt x="53056" y="1303167"/>
                </a:lnTo>
                <a:lnTo>
                  <a:pt x="68748" y="1345646"/>
                </a:lnTo>
                <a:lnTo>
                  <a:pt x="86314" y="1387179"/>
                </a:lnTo>
                <a:lnTo>
                  <a:pt x="105702" y="1427714"/>
                </a:lnTo>
                <a:lnTo>
                  <a:pt x="126860" y="1467201"/>
                </a:lnTo>
                <a:lnTo>
                  <a:pt x="149737" y="1505586"/>
                </a:lnTo>
                <a:lnTo>
                  <a:pt x="174282" y="1542819"/>
                </a:lnTo>
                <a:lnTo>
                  <a:pt x="200443" y="1578849"/>
                </a:lnTo>
                <a:lnTo>
                  <a:pt x="228168" y="1613623"/>
                </a:lnTo>
                <a:lnTo>
                  <a:pt x="257406" y="1647091"/>
                </a:lnTo>
                <a:lnTo>
                  <a:pt x="288105" y="1679200"/>
                </a:lnTo>
                <a:lnTo>
                  <a:pt x="320215" y="1709899"/>
                </a:lnTo>
                <a:lnTo>
                  <a:pt x="353682" y="1739137"/>
                </a:lnTo>
                <a:lnTo>
                  <a:pt x="388456" y="1766862"/>
                </a:lnTo>
                <a:lnTo>
                  <a:pt x="424486" y="1793023"/>
                </a:lnTo>
                <a:lnTo>
                  <a:pt x="461719" y="1817568"/>
                </a:lnTo>
                <a:lnTo>
                  <a:pt x="500105" y="1840445"/>
                </a:lnTo>
                <a:lnTo>
                  <a:pt x="539591" y="1861604"/>
                </a:lnTo>
                <a:lnTo>
                  <a:pt x="580126" y="1880991"/>
                </a:lnTo>
                <a:lnTo>
                  <a:pt x="621659" y="1898557"/>
                </a:lnTo>
                <a:lnTo>
                  <a:pt x="664138" y="1914249"/>
                </a:lnTo>
                <a:lnTo>
                  <a:pt x="707511" y="1928016"/>
                </a:lnTo>
                <a:lnTo>
                  <a:pt x="751728" y="1939807"/>
                </a:lnTo>
                <a:lnTo>
                  <a:pt x="796736" y="1949569"/>
                </a:lnTo>
                <a:lnTo>
                  <a:pt x="842484" y="1957251"/>
                </a:lnTo>
                <a:lnTo>
                  <a:pt x="888920" y="1962803"/>
                </a:lnTo>
                <a:lnTo>
                  <a:pt x="935994" y="1966171"/>
                </a:lnTo>
                <a:lnTo>
                  <a:pt x="983653" y="1967306"/>
                </a:lnTo>
                <a:close/>
              </a:path>
            </a:pathLst>
          </a:custGeom>
          <a:ln w="9525">
            <a:solidFill>
              <a:srgbClr val="FFFFFF"/>
            </a:solidFill>
          </a:ln>
        </p:spPr>
        <p:txBody>
          <a:bodyPr wrap="square" lIns="0" tIns="0" rIns="0" bIns="0" rtlCol="0"/>
          <a:lstStyle/>
          <a:p>
            <a:endParaRPr/>
          </a:p>
        </p:txBody>
      </p:sp>
      <p:sp>
        <p:nvSpPr>
          <p:cNvPr id="4" name="object 4"/>
          <p:cNvSpPr/>
          <p:nvPr/>
        </p:nvSpPr>
        <p:spPr>
          <a:xfrm>
            <a:off x="4630566" y="3130245"/>
            <a:ext cx="978535" cy="978535"/>
          </a:xfrm>
          <a:custGeom>
            <a:avLst/>
            <a:gdLst/>
            <a:ahLst/>
            <a:cxnLst/>
            <a:rect l="l" t="t" r="r" b="b"/>
            <a:pathLst>
              <a:path w="978535" h="978535">
                <a:moveTo>
                  <a:pt x="87001" y="507136"/>
                </a:moveTo>
                <a:lnTo>
                  <a:pt x="125090" y="539369"/>
                </a:lnTo>
                <a:lnTo>
                  <a:pt x="166841" y="564176"/>
                </a:lnTo>
                <a:lnTo>
                  <a:pt x="211299" y="581558"/>
                </a:lnTo>
                <a:lnTo>
                  <a:pt x="257512" y="591516"/>
                </a:lnTo>
                <a:lnTo>
                  <a:pt x="304527" y="594048"/>
                </a:lnTo>
                <a:lnTo>
                  <a:pt x="351390" y="589156"/>
                </a:lnTo>
                <a:lnTo>
                  <a:pt x="397149" y="576839"/>
                </a:lnTo>
                <a:lnTo>
                  <a:pt x="440850" y="557098"/>
                </a:lnTo>
                <a:lnTo>
                  <a:pt x="481539" y="529932"/>
                </a:lnTo>
                <a:lnTo>
                  <a:pt x="616604" y="665022"/>
                </a:lnTo>
                <a:lnTo>
                  <a:pt x="613620" y="673903"/>
                </a:lnTo>
                <a:lnTo>
                  <a:pt x="614033" y="683810"/>
                </a:lnTo>
                <a:lnTo>
                  <a:pt x="617745" y="693821"/>
                </a:lnTo>
                <a:lnTo>
                  <a:pt x="624655" y="703008"/>
                </a:lnTo>
                <a:lnTo>
                  <a:pt x="889069" y="967422"/>
                </a:lnTo>
                <a:lnTo>
                  <a:pt x="899676" y="975056"/>
                </a:lnTo>
                <a:lnTo>
                  <a:pt x="911178" y="978495"/>
                </a:lnTo>
                <a:lnTo>
                  <a:pt x="922193" y="977579"/>
                </a:lnTo>
                <a:lnTo>
                  <a:pt x="931335" y="972146"/>
                </a:lnTo>
                <a:lnTo>
                  <a:pt x="972127" y="931367"/>
                </a:lnTo>
                <a:lnTo>
                  <a:pt x="977570" y="922218"/>
                </a:lnTo>
                <a:lnTo>
                  <a:pt x="978496" y="911199"/>
                </a:lnTo>
                <a:lnTo>
                  <a:pt x="975060" y="899695"/>
                </a:lnTo>
                <a:lnTo>
                  <a:pt x="703002" y="624662"/>
                </a:lnTo>
                <a:lnTo>
                  <a:pt x="673886" y="613626"/>
                </a:lnTo>
                <a:lnTo>
                  <a:pt x="665003" y="616635"/>
                </a:lnTo>
                <a:lnTo>
                  <a:pt x="529939" y="481545"/>
                </a:lnTo>
                <a:lnTo>
                  <a:pt x="557101" y="440850"/>
                </a:lnTo>
                <a:lnTo>
                  <a:pt x="576839" y="397148"/>
                </a:lnTo>
                <a:lnTo>
                  <a:pt x="589154" y="351392"/>
                </a:lnTo>
                <a:lnTo>
                  <a:pt x="594044" y="304532"/>
                </a:lnTo>
                <a:lnTo>
                  <a:pt x="591511" y="257523"/>
                </a:lnTo>
                <a:lnTo>
                  <a:pt x="581552" y="211315"/>
                </a:lnTo>
                <a:lnTo>
                  <a:pt x="564170" y="166860"/>
                </a:lnTo>
                <a:lnTo>
                  <a:pt x="539362" y="125111"/>
                </a:lnTo>
                <a:lnTo>
                  <a:pt x="507130" y="87020"/>
                </a:lnTo>
                <a:lnTo>
                  <a:pt x="470307" y="55693"/>
                </a:lnTo>
                <a:lnTo>
                  <a:pt x="430024" y="31327"/>
                </a:lnTo>
                <a:lnTo>
                  <a:pt x="387146" y="13923"/>
                </a:lnTo>
                <a:lnTo>
                  <a:pt x="342538" y="3480"/>
                </a:lnTo>
                <a:lnTo>
                  <a:pt x="297065" y="0"/>
                </a:lnTo>
                <a:lnTo>
                  <a:pt x="251592" y="3480"/>
                </a:lnTo>
                <a:lnTo>
                  <a:pt x="206984" y="13923"/>
                </a:lnTo>
                <a:lnTo>
                  <a:pt x="164106" y="31327"/>
                </a:lnTo>
                <a:lnTo>
                  <a:pt x="123824" y="55693"/>
                </a:lnTo>
                <a:lnTo>
                  <a:pt x="87001" y="87020"/>
                </a:lnTo>
                <a:lnTo>
                  <a:pt x="55680" y="123839"/>
                </a:lnTo>
                <a:lnTo>
                  <a:pt x="31320" y="164119"/>
                </a:lnTo>
                <a:lnTo>
                  <a:pt x="13920" y="206995"/>
                </a:lnTo>
                <a:lnTo>
                  <a:pt x="3480" y="251601"/>
                </a:lnTo>
                <a:lnTo>
                  <a:pt x="0" y="297073"/>
                </a:lnTo>
                <a:lnTo>
                  <a:pt x="3480" y="342545"/>
                </a:lnTo>
                <a:lnTo>
                  <a:pt x="13920" y="387153"/>
                </a:lnTo>
                <a:lnTo>
                  <a:pt x="31320" y="430030"/>
                </a:lnTo>
                <a:lnTo>
                  <a:pt x="55680" y="470313"/>
                </a:lnTo>
                <a:lnTo>
                  <a:pt x="87001" y="507136"/>
                </a:lnTo>
                <a:close/>
              </a:path>
            </a:pathLst>
          </a:custGeom>
          <a:ln w="9525">
            <a:solidFill>
              <a:srgbClr val="FFFFFF"/>
            </a:solidFill>
          </a:ln>
        </p:spPr>
        <p:txBody>
          <a:bodyPr wrap="square" lIns="0" tIns="0" rIns="0" bIns="0" rtlCol="0"/>
          <a:lstStyle/>
          <a:p>
            <a:endParaRPr/>
          </a:p>
        </p:txBody>
      </p:sp>
      <p:sp>
        <p:nvSpPr>
          <p:cNvPr id="5" name="object 5"/>
          <p:cNvSpPr/>
          <p:nvPr/>
        </p:nvSpPr>
        <p:spPr>
          <a:xfrm>
            <a:off x="4678558" y="3178224"/>
            <a:ext cx="498475" cy="498475"/>
          </a:xfrm>
          <a:custGeom>
            <a:avLst/>
            <a:gdLst/>
            <a:ahLst/>
            <a:cxnLst/>
            <a:rect l="l" t="t" r="r" b="b"/>
            <a:pathLst>
              <a:path w="498475" h="498475">
                <a:moveTo>
                  <a:pt x="72333" y="72314"/>
                </a:moveTo>
                <a:lnTo>
                  <a:pt x="106951" y="43388"/>
                </a:lnTo>
                <a:lnTo>
                  <a:pt x="145064" y="21694"/>
                </a:lnTo>
                <a:lnTo>
                  <a:pt x="185674" y="7231"/>
                </a:lnTo>
                <a:lnTo>
                  <a:pt x="227783" y="0"/>
                </a:lnTo>
                <a:lnTo>
                  <a:pt x="270391" y="0"/>
                </a:lnTo>
                <a:lnTo>
                  <a:pt x="312500" y="7231"/>
                </a:lnTo>
                <a:lnTo>
                  <a:pt x="353112" y="21694"/>
                </a:lnTo>
                <a:lnTo>
                  <a:pt x="391229" y="43388"/>
                </a:lnTo>
                <a:lnTo>
                  <a:pt x="425850" y="72314"/>
                </a:lnTo>
                <a:lnTo>
                  <a:pt x="454776" y="106940"/>
                </a:lnTo>
                <a:lnTo>
                  <a:pt x="476471" y="145059"/>
                </a:lnTo>
                <a:lnTo>
                  <a:pt x="490934" y="185673"/>
                </a:lnTo>
                <a:lnTo>
                  <a:pt x="498165" y="227785"/>
                </a:lnTo>
                <a:lnTo>
                  <a:pt x="498165" y="270395"/>
                </a:lnTo>
                <a:lnTo>
                  <a:pt x="490934" y="312506"/>
                </a:lnTo>
                <a:lnTo>
                  <a:pt x="476471" y="353119"/>
                </a:lnTo>
                <a:lnTo>
                  <a:pt x="454776" y="391235"/>
                </a:lnTo>
                <a:lnTo>
                  <a:pt x="425850" y="425857"/>
                </a:lnTo>
                <a:lnTo>
                  <a:pt x="391229" y="454790"/>
                </a:lnTo>
                <a:lnTo>
                  <a:pt x="353112" y="476490"/>
                </a:lnTo>
                <a:lnTo>
                  <a:pt x="312500" y="490957"/>
                </a:lnTo>
                <a:lnTo>
                  <a:pt x="270391" y="498190"/>
                </a:lnTo>
                <a:lnTo>
                  <a:pt x="227783" y="498190"/>
                </a:lnTo>
                <a:lnTo>
                  <a:pt x="185674" y="490957"/>
                </a:lnTo>
                <a:lnTo>
                  <a:pt x="145064" y="476490"/>
                </a:lnTo>
                <a:lnTo>
                  <a:pt x="106951" y="454790"/>
                </a:lnTo>
                <a:lnTo>
                  <a:pt x="72333" y="425857"/>
                </a:lnTo>
                <a:lnTo>
                  <a:pt x="43400" y="391235"/>
                </a:lnTo>
                <a:lnTo>
                  <a:pt x="21700" y="353119"/>
                </a:lnTo>
                <a:lnTo>
                  <a:pt x="7233" y="312506"/>
                </a:lnTo>
                <a:lnTo>
                  <a:pt x="0" y="270395"/>
                </a:lnTo>
                <a:lnTo>
                  <a:pt x="0" y="227785"/>
                </a:lnTo>
                <a:lnTo>
                  <a:pt x="7233" y="185673"/>
                </a:lnTo>
                <a:lnTo>
                  <a:pt x="21700" y="145059"/>
                </a:lnTo>
                <a:lnTo>
                  <a:pt x="43400" y="106940"/>
                </a:lnTo>
                <a:lnTo>
                  <a:pt x="72333" y="72314"/>
                </a:lnTo>
                <a:close/>
              </a:path>
            </a:pathLst>
          </a:custGeom>
          <a:ln w="9524">
            <a:solidFill>
              <a:srgbClr val="FFFFFF"/>
            </a:solidFill>
          </a:ln>
        </p:spPr>
        <p:txBody>
          <a:bodyPr wrap="square" lIns="0" tIns="0" rIns="0" bIns="0" rtlCol="0"/>
          <a:lstStyle/>
          <a:p>
            <a:endParaRPr/>
          </a:p>
        </p:txBody>
      </p:sp>
      <p:pic>
        <p:nvPicPr>
          <p:cNvPr id="6"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450" y="415512"/>
            <a:ext cx="2626043" cy="444085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College\VIT\8) Final Sem\Proj\Health\Documentation\pic.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04" y="304800"/>
            <a:ext cx="7370718" cy="46482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A601CB7F-B48B-4F56-B92E-89033DCA8E8E}"/>
              </a:ext>
            </a:extLst>
          </p:cNvPr>
          <p:cNvSpPr/>
          <p:nvPr/>
        </p:nvSpPr>
        <p:spPr>
          <a:xfrm>
            <a:off x="349250" y="3200400"/>
            <a:ext cx="1447800" cy="12192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3" name="Rectangle 2">
            <a:extLst>
              <a:ext uri="{FF2B5EF4-FFF2-40B4-BE49-F238E27FC236}">
                <a16:creationId xmlns:a16="http://schemas.microsoft.com/office/drawing/2014/main" id="{E210005E-B43F-4ABE-AA6A-F03A760FB817}"/>
              </a:ext>
            </a:extLst>
          </p:cNvPr>
          <p:cNvSpPr/>
          <p:nvPr/>
        </p:nvSpPr>
        <p:spPr>
          <a:xfrm rot="4195981">
            <a:off x="1600104" y="2512594"/>
            <a:ext cx="252836" cy="94989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24951630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201B2-C176-4558-AA3E-7A2D18915B1E}"/>
              </a:ext>
            </a:extLst>
          </p:cNvPr>
          <p:cNvSpPr>
            <a:spLocks noGrp="1"/>
          </p:cNvSpPr>
          <p:nvPr>
            <p:ph type="title"/>
          </p:nvPr>
        </p:nvSpPr>
        <p:spPr>
          <a:xfrm>
            <a:off x="2749550" y="586740"/>
            <a:ext cx="2057400" cy="338554"/>
          </a:xfrm>
        </p:spPr>
        <p:txBody>
          <a:bodyPr/>
          <a:lstStyle/>
          <a:p>
            <a:r>
              <a:rPr lang="en-IN" dirty="0"/>
              <a:t>Hardware Pics</a:t>
            </a:r>
          </a:p>
        </p:txBody>
      </p:sp>
      <p:sp>
        <p:nvSpPr>
          <p:cNvPr id="3" name="Text Placeholder 2">
            <a:extLst>
              <a:ext uri="{FF2B5EF4-FFF2-40B4-BE49-F238E27FC236}">
                <a16:creationId xmlns:a16="http://schemas.microsoft.com/office/drawing/2014/main" id="{18D4D773-AAA9-4567-8A17-342C0C0867FE}"/>
              </a:ext>
            </a:extLst>
          </p:cNvPr>
          <p:cNvSpPr>
            <a:spLocks noGrp="1"/>
          </p:cNvSpPr>
          <p:nvPr>
            <p:ph type="body" idx="1"/>
          </p:nvPr>
        </p:nvSpPr>
        <p:spPr/>
        <p:txBody>
          <a:bodyPr/>
          <a:lstStyle/>
          <a:p>
            <a:endParaRPr lang="en-IN" dirty="0"/>
          </a:p>
        </p:txBody>
      </p:sp>
      <p:pic>
        <p:nvPicPr>
          <p:cNvPr id="4" name="Content Placeholder 3">
            <a:extLst>
              <a:ext uri="{FF2B5EF4-FFF2-40B4-BE49-F238E27FC236}">
                <a16:creationId xmlns:a16="http://schemas.microsoft.com/office/drawing/2014/main" id="{8D816A0B-6472-40F3-9319-AA604FBE7C78}"/>
              </a:ext>
            </a:extLst>
          </p:cNvPr>
          <p:cNvPicPr>
            <a:picLocks noGrp="1"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3050" y="1226820"/>
            <a:ext cx="3446944" cy="3520440"/>
          </a:xfrm>
          <a:prstGeom prst="rect">
            <a:avLst/>
          </a:prstGeom>
        </p:spPr>
      </p:pic>
      <p:pic>
        <p:nvPicPr>
          <p:cNvPr id="5" name="Content Placeholder 3">
            <a:extLst>
              <a:ext uri="{FF2B5EF4-FFF2-40B4-BE49-F238E27FC236}">
                <a16:creationId xmlns:a16="http://schemas.microsoft.com/office/drawing/2014/main" id="{82255429-AE54-4B30-B297-5D0511C26A13}"/>
              </a:ext>
            </a:extLst>
          </p:cNvPr>
          <p:cNvPicPr>
            <a:picLocks noGrp="1" noChangeAspect="1"/>
          </p:cNvPicPr>
          <p:nvPr/>
        </p:nvPicPr>
        <p:blipFill rotWithShape="1">
          <a:blip r:embed="rId3">
            <a:extLst>
              <a:ext uri="{28A0092B-C50C-407E-A947-70E740481C1C}">
                <a14:useLocalDpi xmlns:a14="http://schemas.microsoft.com/office/drawing/2010/main" val="0"/>
              </a:ext>
            </a:extLst>
          </a:blip>
          <a:srcRect l="11365" r="10617"/>
          <a:stretch/>
        </p:blipFill>
        <p:spPr>
          <a:xfrm>
            <a:off x="3945906" y="1226820"/>
            <a:ext cx="3361479" cy="3520440"/>
          </a:xfrm>
          <a:prstGeom prst="rect">
            <a:avLst/>
          </a:prstGeom>
        </p:spPr>
      </p:pic>
    </p:spTree>
    <p:extLst>
      <p:ext uri="{BB962C8B-B14F-4D97-AF65-F5344CB8AC3E}">
        <p14:creationId xmlns:p14="http://schemas.microsoft.com/office/powerpoint/2010/main" val="30000238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881A1-5A4D-4B22-A41E-C089A86FC762}"/>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3D3A25E6-46C8-4FEA-BF9B-CF4AB013B644}"/>
              </a:ext>
            </a:extLst>
          </p:cNvPr>
          <p:cNvSpPr>
            <a:spLocks noGrp="1"/>
          </p:cNvSpPr>
          <p:nvPr>
            <p:ph type="subTitle" idx="4"/>
          </p:nvPr>
        </p:nvSpPr>
        <p:spPr/>
        <p:txBody>
          <a:bodyPr/>
          <a:lstStyle/>
          <a:p>
            <a:endParaRPr lang="en-IN" dirty="0"/>
          </a:p>
        </p:txBody>
      </p:sp>
      <p:pic>
        <p:nvPicPr>
          <p:cNvPr id="7" name="Content Placeholder 3">
            <a:extLst>
              <a:ext uri="{FF2B5EF4-FFF2-40B4-BE49-F238E27FC236}">
                <a16:creationId xmlns:a16="http://schemas.microsoft.com/office/drawing/2014/main" id="{961215A9-4CAB-45BA-8E29-F0164FB2E397}"/>
              </a:ext>
            </a:extLst>
          </p:cNvPr>
          <p:cNvPicPr>
            <a:picLocks noGrp="1" noChangeAspect="1"/>
          </p:cNvPicPr>
          <p:nvPr/>
        </p:nvPicPr>
        <p:blipFill rotWithShape="1">
          <a:blip r:embed="rId2" cstate="print">
            <a:extLst>
              <a:ext uri="{28A0092B-C50C-407E-A947-70E740481C1C}">
                <a14:useLocalDpi xmlns:a14="http://schemas.microsoft.com/office/drawing/2010/main" val="0"/>
              </a:ext>
            </a:extLst>
          </a:blip>
          <a:srcRect t="23960"/>
          <a:stretch/>
        </p:blipFill>
        <p:spPr>
          <a:xfrm>
            <a:off x="290949" y="123257"/>
            <a:ext cx="2310816" cy="2160084"/>
          </a:xfrm>
          <a:prstGeom prst="rect">
            <a:avLst/>
          </a:prstGeom>
        </p:spPr>
      </p:pic>
      <p:sp>
        <p:nvSpPr>
          <p:cNvPr id="8" name="Right Arrow 4">
            <a:extLst>
              <a:ext uri="{FF2B5EF4-FFF2-40B4-BE49-F238E27FC236}">
                <a16:creationId xmlns:a16="http://schemas.microsoft.com/office/drawing/2014/main" id="{CF783577-FD2D-498D-AA6F-6DD88928ED81}"/>
              </a:ext>
            </a:extLst>
          </p:cNvPr>
          <p:cNvSpPr/>
          <p:nvPr/>
        </p:nvSpPr>
        <p:spPr>
          <a:xfrm rot="7033872">
            <a:off x="3328835" y="2039188"/>
            <a:ext cx="1374202" cy="4916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pic>
        <p:nvPicPr>
          <p:cNvPr id="9" name="Picture 8">
            <a:extLst>
              <a:ext uri="{FF2B5EF4-FFF2-40B4-BE49-F238E27FC236}">
                <a16:creationId xmlns:a16="http://schemas.microsoft.com/office/drawing/2014/main" id="{3B7A318A-EAA4-42F2-91C4-B90E48FC17B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6060" t="7519" r="5648"/>
          <a:stretch/>
        </p:blipFill>
        <p:spPr>
          <a:xfrm>
            <a:off x="2131433" y="3029122"/>
            <a:ext cx="2971800" cy="2106758"/>
          </a:xfrm>
          <a:prstGeom prst="rect">
            <a:avLst/>
          </a:prstGeom>
        </p:spPr>
      </p:pic>
      <p:pic>
        <p:nvPicPr>
          <p:cNvPr id="10" name="Content Placeholder 8">
            <a:extLst>
              <a:ext uri="{FF2B5EF4-FFF2-40B4-BE49-F238E27FC236}">
                <a16:creationId xmlns:a16="http://schemas.microsoft.com/office/drawing/2014/main" id="{FED0D5F7-7A6C-45C5-B0C5-9766D345D340}"/>
              </a:ext>
            </a:extLst>
          </p:cNvPr>
          <p:cNvPicPr>
            <a:picLocks noGrp="1" noChangeAspect="1"/>
          </p:cNvPicPr>
          <p:nvPr/>
        </p:nvPicPr>
        <p:blipFill rotWithShape="1">
          <a:blip r:embed="rId4" cstate="print">
            <a:extLst>
              <a:ext uri="{28A0092B-C50C-407E-A947-70E740481C1C}">
                <a14:useLocalDpi xmlns:a14="http://schemas.microsoft.com/office/drawing/2010/main" val="0"/>
              </a:ext>
            </a:extLst>
          </a:blip>
          <a:srcRect l="12593" r="16178"/>
          <a:stretch/>
        </p:blipFill>
        <p:spPr>
          <a:xfrm>
            <a:off x="4464050" y="123257"/>
            <a:ext cx="2735313" cy="2160084"/>
          </a:xfrm>
          <a:prstGeom prst="rect">
            <a:avLst/>
          </a:prstGeom>
        </p:spPr>
      </p:pic>
      <p:sp>
        <p:nvSpPr>
          <p:cNvPr id="11" name="Right Arrow 4">
            <a:extLst>
              <a:ext uri="{FF2B5EF4-FFF2-40B4-BE49-F238E27FC236}">
                <a16:creationId xmlns:a16="http://schemas.microsoft.com/office/drawing/2014/main" id="{E684D085-5BBE-4A09-83FE-81EE7FFE03C6}"/>
              </a:ext>
            </a:extLst>
          </p:cNvPr>
          <p:cNvSpPr/>
          <p:nvPr/>
        </p:nvSpPr>
        <p:spPr>
          <a:xfrm rot="3446839">
            <a:off x="2405350" y="2077060"/>
            <a:ext cx="1374202" cy="4916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spTree>
    <p:extLst>
      <p:ext uri="{BB962C8B-B14F-4D97-AF65-F5344CB8AC3E}">
        <p14:creationId xmlns:p14="http://schemas.microsoft.com/office/powerpoint/2010/main" val="16598924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0C877-5855-45DD-9D46-920AB38E786D}"/>
              </a:ext>
            </a:extLst>
          </p:cNvPr>
          <p:cNvSpPr>
            <a:spLocks noGrp="1"/>
          </p:cNvSpPr>
          <p:nvPr>
            <p:ph type="title"/>
          </p:nvPr>
        </p:nvSpPr>
        <p:spPr>
          <a:xfrm>
            <a:off x="2895247" y="301526"/>
            <a:ext cx="1796289" cy="338554"/>
          </a:xfrm>
        </p:spPr>
        <p:txBody>
          <a:bodyPr/>
          <a:lstStyle/>
          <a:p>
            <a:r>
              <a:rPr lang="en-IN" dirty="0"/>
              <a:t>UI- Web App</a:t>
            </a:r>
          </a:p>
        </p:txBody>
      </p:sp>
      <p:sp>
        <p:nvSpPr>
          <p:cNvPr id="3" name="Text Placeholder 2">
            <a:extLst>
              <a:ext uri="{FF2B5EF4-FFF2-40B4-BE49-F238E27FC236}">
                <a16:creationId xmlns:a16="http://schemas.microsoft.com/office/drawing/2014/main" id="{F2658A52-FBDF-4BA3-8E37-2FFF3921FED7}"/>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0EDF396E-862A-44DD-BAD3-D370CAD3812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35" y="861774"/>
            <a:ext cx="7556500" cy="4250531"/>
          </a:xfrm>
          <a:prstGeom prst="rect">
            <a:avLst/>
          </a:prstGeom>
        </p:spPr>
      </p:pic>
    </p:spTree>
    <p:extLst>
      <p:ext uri="{BB962C8B-B14F-4D97-AF65-F5344CB8AC3E}">
        <p14:creationId xmlns:p14="http://schemas.microsoft.com/office/powerpoint/2010/main" val="3718027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F7BF2-95C6-47F5-9756-25E13A51DEE4}"/>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1F61AF9F-94CE-44C4-AFDD-33433112F894}"/>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56F679EE-AB52-4014-8BDE-5C61F33D9D4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541734"/>
            <a:ext cx="7556500" cy="4250531"/>
          </a:xfrm>
          <a:prstGeom prst="rect">
            <a:avLst/>
          </a:prstGeom>
        </p:spPr>
      </p:pic>
    </p:spTree>
    <p:extLst>
      <p:ext uri="{BB962C8B-B14F-4D97-AF65-F5344CB8AC3E}">
        <p14:creationId xmlns:p14="http://schemas.microsoft.com/office/powerpoint/2010/main" val="33656358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5F66C-2135-4F6E-ACF6-4CB965C160AC}"/>
              </a:ext>
            </a:extLst>
          </p:cNvPr>
          <p:cNvSpPr>
            <a:spLocks noGrp="1"/>
          </p:cNvSpPr>
          <p:nvPr>
            <p:ph type="title"/>
          </p:nvPr>
        </p:nvSpPr>
        <p:spPr>
          <a:xfrm>
            <a:off x="2956305" y="529918"/>
            <a:ext cx="1643889" cy="338554"/>
          </a:xfrm>
        </p:spPr>
        <p:txBody>
          <a:bodyPr/>
          <a:lstStyle/>
          <a:p>
            <a:r>
              <a:rPr lang="en-IN" dirty="0"/>
              <a:t>ML Models</a:t>
            </a:r>
          </a:p>
        </p:txBody>
      </p:sp>
      <p:pic>
        <p:nvPicPr>
          <p:cNvPr id="4" name="Picture 3">
            <a:extLst>
              <a:ext uri="{FF2B5EF4-FFF2-40B4-BE49-F238E27FC236}">
                <a16:creationId xmlns:a16="http://schemas.microsoft.com/office/drawing/2014/main" id="{A0297073-7792-4AFC-909C-1274A9EB3BFD}"/>
              </a:ext>
            </a:extLst>
          </p:cNvPr>
          <p:cNvPicPr>
            <a:picLocks noChangeAspect="1"/>
          </p:cNvPicPr>
          <p:nvPr/>
        </p:nvPicPr>
        <p:blipFill>
          <a:blip r:embed="rId2"/>
          <a:stretch>
            <a:fillRect/>
          </a:stretch>
        </p:blipFill>
        <p:spPr>
          <a:xfrm>
            <a:off x="0" y="868472"/>
            <a:ext cx="7556500" cy="4250531"/>
          </a:xfrm>
          <a:prstGeom prst="rect">
            <a:avLst/>
          </a:prstGeom>
        </p:spPr>
      </p:pic>
    </p:spTree>
    <p:extLst>
      <p:ext uri="{BB962C8B-B14F-4D97-AF65-F5344CB8AC3E}">
        <p14:creationId xmlns:p14="http://schemas.microsoft.com/office/powerpoint/2010/main" val="28355258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A8481-3969-4958-AC5F-7FF8DFFA48C3}"/>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1F237089-2484-4209-9EF8-8AAF0157EB8D}"/>
              </a:ext>
            </a:extLst>
          </p:cNvPr>
          <p:cNvSpPr>
            <a:spLocks noGrp="1"/>
          </p:cNvSpPr>
          <p:nvPr>
            <p:ph type="body" idx="1"/>
          </p:nvPr>
        </p:nvSpPr>
        <p:spPr/>
        <p:txBody>
          <a:bodyPr/>
          <a:lstStyle/>
          <a:p>
            <a:endParaRPr lang="en-IN"/>
          </a:p>
        </p:txBody>
      </p:sp>
      <p:pic>
        <p:nvPicPr>
          <p:cNvPr id="4" name="Picture 3">
            <a:extLst>
              <a:ext uri="{FF2B5EF4-FFF2-40B4-BE49-F238E27FC236}">
                <a16:creationId xmlns:a16="http://schemas.microsoft.com/office/drawing/2014/main" id="{225B0B9B-737D-453C-857D-BC6D2E0D5FD0}"/>
              </a:ext>
            </a:extLst>
          </p:cNvPr>
          <p:cNvPicPr>
            <a:picLocks noChangeAspect="1"/>
          </p:cNvPicPr>
          <p:nvPr/>
        </p:nvPicPr>
        <p:blipFill>
          <a:blip r:embed="rId2"/>
          <a:stretch>
            <a:fillRect/>
          </a:stretch>
        </p:blipFill>
        <p:spPr>
          <a:xfrm>
            <a:off x="0" y="392203"/>
            <a:ext cx="7556500" cy="4250531"/>
          </a:xfrm>
          <a:prstGeom prst="rect">
            <a:avLst/>
          </a:prstGeom>
        </p:spPr>
      </p:pic>
    </p:spTree>
    <p:extLst>
      <p:ext uri="{BB962C8B-B14F-4D97-AF65-F5344CB8AC3E}">
        <p14:creationId xmlns:p14="http://schemas.microsoft.com/office/powerpoint/2010/main" val="4160705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7559991" cy="5328005"/>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0" y="0"/>
            <a:ext cx="3622040" cy="2470150"/>
          </a:xfrm>
          <a:custGeom>
            <a:avLst/>
            <a:gdLst/>
            <a:ahLst/>
            <a:cxnLst/>
            <a:rect l="l" t="t" r="r" b="b"/>
            <a:pathLst>
              <a:path w="3622040" h="2470150">
                <a:moveTo>
                  <a:pt x="0" y="417885"/>
                </a:moveTo>
                <a:lnTo>
                  <a:pt x="936003" y="1238415"/>
                </a:lnTo>
                <a:lnTo>
                  <a:pt x="1832395" y="1303210"/>
                </a:lnTo>
                <a:lnTo>
                  <a:pt x="2253603" y="1857603"/>
                </a:lnTo>
                <a:lnTo>
                  <a:pt x="3621596" y="2469603"/>
                </a:lnTo>
                <a:lnTo>
                  <a:pt x="3432595" y="1562404"/>
                </a:lnTo>
                <a:lnTo>
                  <a:pt x="2752205" y="414007"/>
                </a:lnTo>
                <a:lnTo>
                  <a:pt x="2338987" y="0"/>
                </a:lnTo>
              </a:path>
            </a:pathLst>
          </a:custGeom>
          <a:ln w="9525">
            <a:solidFill>
              <a:srgbClr val="FFFFFF"/>
            </a:solidFill>
          </a:ln>
        </p:spPr>
        <p:txBody>
          <a:bodyPr wrap="square" lIns="0" tIns="0" rIns="0" bIns="0" rtlCol="0"/>
          <a:lstStyle/>
          <a:p>
            <a:endParaRPr/>
          </a:p>
        </p:txBody>
      </p:sp>
      <p:sp>
        <p:nvSpPr>
          <p:cNvPr id="5" name="object 5"/>
          <p:cNvSpPr/>
          <p:nvPr/>
        </p:nvSpPr>
        <p:spPr>
          <a:xfrm>
            <a:off x="0" y="0"/>
            <a:ext cx="3618229" cy="2464435"/>
          </a:xfrm>
          <a:custGeom>
            <a:avLst/>
            <a:gdLst/>
            <a:ahLst/>
            <a:cxnLst/>
            <a:rect l="l" t="t" r="r" b="b"/>
            <a:pathLst>
              <a:path w="3618229" h="2464435">
                <a:moveTo>
                  <a:pt x="0" y="49710"/>
                </a:moveTo>
                <a:lnTo>
                  <a:pt x="802794" y="503999"/>
                </a:lnTo>
                <a:lnTo>
                  <a:pt x="1477799" y="584555"/>
                </a:lnTo>
                <a:lnTo>
                  <a:pt x="2438999" y="1094397"/>
                </a:lnTo>
                <a:lnTo>
                  <a:pt x="3243595" y="1796402"/>
                </a:lnTo>
                <a:lnTo>
                  <a:pt x="3618003" y="2464206"/>
                </a:lnTo>
                <a:lnTo>
                  <a:pt x="3110397" y="1963800"/>
                </a:lnTo>
                <a:lnTo>
                  <a:pt x="2254506" y="1242009"/>
                </a:lnTo>
                <a:lnTo>
                  <a:pt x="1962000" y="436498"/>
                </a:lnTo>
                <a:lnTo>
                  <a:pt x="961202" y="43205"/>
                </a:lnTo>
                <a:lnTo>
                  <a:pt x="935917" y="0"/>
                </a:lnTo>
              </a:path>
            </a:pathLst>
          </a:custGeom>
          <a:ln w="9525">
            <a:solidFill>
              <a:srgbClr val="FFFFFF"/>
            </a:solidFill>
          </a:ln>
        </p:spPr>
        <p:txBody>
          <a:bodyPr wrap="square" lIns="0" tIns="0" rIns="0" bIns="0" rtlCol="0"/>
          <a:lstStyle/>
          <a:p>
            <a:endParaRPr/>
          </a:p>
        </p:txBody>
      </p:sp>
      <p:sp>
        <p:nvSpPr>
          <p:cNvPr id="6" name="object 6"/>
          <p:cNvSpPr/>
          <p:nvPr/>
        </p:nvSpPr>
        <p:spPr>
          <a:xfrm>
            <a:off x="658576" y="0"/>
            <a:ext cx="821055" cy="584835"/>
          </a:xfrm>
          <a:custGeom>
            <a:avLst/>
            <a:gdLst/>
            <a:ahLst/>
            <a:cxnLst/>
            <a:rect l="l" t="t" r="r" b="b"/>
            <a:pathLst>
              <a:path w="821055" h="584835">
                <a:moveTo>
                  <a:pt x="751999" y="0"/>
                </a:moveTo>
                <a:lnTo>
                  <a:pt x="821027" y="584555"/>
                </a:lnTo>
                <a:lnTo>
                  <a:pt x="0" y="0"/>
                </a:lnTo>
              </a:path>
            </a:pathLst>
          </a:custGeom>
          <a:ln w="9525">
            <a:solidFill>
              <a:srgbClr val="FFFFFF"/>
            </a:solidFill>
          </a:ln>
        </p:spPr>
        <p:txBody>
          <a:bodyPr wrap="square" lIns="0" tIns="0" rIns="0" bIns="0" rtlCol="0"/>
          <a:lstStyle/>
          <a:p>
            <a:endParaRPr/>
          </a:p>
        </p:txBody>
      </p:sp>
      <p:sp>
        <p:nvSpPr>
          <p:cNvPr id="7" name="object 7"/>
          <p:cNvSpPr/>
          <p:nvPr/>
        </p:nvSpPr>
        <p:spPr>
          <a:xfrm>
            <a:off x="1072315" y="0"/>
            <a:ext cx="760095" cy="1303655"/>
          </a:xfrm>
          <a:custGeom>
            <a:avLst/>
            <a:gdLst/>
            <a:ahLst/>
            <a:cxnLst/>
            <a:rect l="l" t="t" r="r" b="b"/>
            <a:pathLst>
              <a:path w="760094" h="1303655">
                <a:moveTo>
                  <a:pt x="760078" y="1303210"/>
                </a:moveTo>
                <a:lnTo>
                  <a:pt x="407272" y="584568"/>
                </a:lnTo>
                <a:lnTo>
                  <a:pt x="0" y="0"/>
                </a:lnTo>
              </a:path>
            </a:pathLst>
          </a:custGeom>
          <a:ln w="9525">
            <a:solidFill>
              <a:srgbClr val="FFFFFF"/>
            </a:solidFill>
          </a:ln>
        </p:spPr>
        <p:txBody>
          <a:bodyPr wrap="square" lIns="0" tIns="0" rIns="0" bIns="0" rtlCol="0"/>
          <a:lstStyle/>
          <a:p>
            <a:endParaRPr/>
          </a:p>
        </p:txBody>
      </p:sp>
      <p:sp>
        <p:nvSpPr>
          <p:cNvPr id="8" name="object 8"/>
          <p:cNvSpPr/>
          <p:nvPr/>
        </p:nvSpPr>
        <p:spPr>
          <a:xfrm>
            <a:off x="531311" y="0"/>
            <a:ext cx="2714625" cy="2232025"/>
          </a:xfrm>
          <a:custGeom>
            <a:avLst/>
            <a:gdLst/>
            <a:ahLst/>
            <a:cxnLst/>
            <a:rect l="l" t="t" r="r" b="b"/>
            <a:pathLst>
              <a:path w="2714625" h="2232025">
                <a:moveTo>
                  <a:pt x="0" y="0"/>
                </a:moveTo>
                <a:lnTo>
                  <a:pt x="267886" y="504012"/>
                </a:lnTo>
                <a:lnTo>
                  <a:pt x="409187" y="1228509"/>
                </a:lnTo>
                <a:lnTo>
                  <a:pt x="593679" y="540016"/>
                </a:lnTo>
                <a:lnTo>
                  <a:pt x="1301082" y="1306804"/>
                </a:lnTo>
                <a:lnTo>
                  <a:pt x="1909488" y="1098016"/>
                </a:lnTo>
                <a:lnTo>
                  <a:pt x="1723179" y="1854009"/>
                </a:lnTo>
                <a:lnTo>
                  <a:pt x="2714084" y="1800009"/>
                </a:lnTo>
                <a:lnTo>
                  <a:pt x="2569177" y="2232012"/>
                </a:lnTo>
              </a:path>
            </a:pathLst>
          </a:custGeom>
          <a:ln w="9525">
            <a:solidFill>
              <a:srgbClr val="FFFFFF"/>
            </a:solidFill>
          </a:ln>
        </p:spPr>
        <p:txBody>
          <a:bodyPr wrap="square" lIns="0" tIns="0" rIns="0" bIns="0" rtlCol="0"/>
          <a:lstStyle/>
          <a:p>
            <a:endParaRPr/>
          </a:p>
        </p:txBody>
      </p:sp>
      <p:sp>
        <p:nvSpPr>
          <p:cNvPr id="9" name="object 9"/>
          <p:cNvSpPr/>
          <p:nvPr/>
        </p:nvSpPr>
        <p:spPr>
          <a:xfrm>
            <a:off x="0" y="190804"/>
            <a:ext cx="931544" cy="1038225"/>
          </a:xfrm>
          <a:custGeom>
            <a:avLst/>
            <a:gdLst/>
            <a:ahLst/>
            <a:cxnLst/>
            <a:rect l="l" t="t" r="r" b="b"/>
            <a:pathLst>
              <a:path w="931544" h="1038225">
                <a:moveTo>
                  <a:pt x="0" y="44542"/>
                </a:moveTo>
                <a:lnTo>
                  <a:pt x="259195" y="0"/>
                </a:lnTo>
                <a:lnTo>
                  <a:pt x="931495" y="1037704"/>
                </a:lnTo>
              </a:path>
            </a:pathLst>
          </a:custGeom>
          <a:ln w="9525">
            <a:solidFill>
              <a:srgbClr val="FFFFFF"/>
            </a:solidFill>
          </a:ln>
        </p:spPr>
        <p:txBody>
          <a:bodyPr wrap="square" lIns="0" tIns="0" rIns="0" bIns="0" rtlCol="0"/>
          <a:lstStyle/>
          <a:p>
            <a:endParaRPr/>
          </a:p>
        </p:txBody>
      </p:sp>
      <p:sp>
        <p:nvSpPr>
          <p:cNvPr id="10" name="object 10"/>
          <p:cNvSpPr/>
          <p:nvPr/>
        </p:nvSpPr>
        <p:spPr>
          <a:xfrm>
            <a:off x="2010157" y="0"/>
            <a:ext cx="1423035" cy="1966595"/>
          </a:xfrm>
          <a:custGeom>
            <a:avLst/>
            <a:gdLst/>
            <a:ahLst/>
            <a:cxnLst/>
            <a:rect l="l" t="t" r="r" b="b"/>
            <a:pathLst>
              <a:path w="1423035" h="1966595">
                <a:moveTo>
                  <a:pt x="1094840" y="1966506"/>
                </a:moveTo>
                <a:lnTo>
                  <a:pt x="1422436" y="1560601"/>
                </a:lnTo>
                <a:lnTo>
                  <a:pt x="1409838" y="792010"/>
                </a:lnTo>
                <a:lnTo>
                  <a:pt x="0" y="0"/>
                </a:lnTo>
              </a:path>
            </a:pathLst>
          </a:custGeom>
          <a:ln w="9525">
            <a:solidFill>
              <a:srgbClr val="FFFFFF"/>
            </a:solidFill>
          </a:ln>
        </p:spPr>
        <p:txBody>
          <a:bodyPr wrap="square" lIns="0" tIns="0" rIns="0" bIns="0" rtlCol="0"/>
          <a:lstStyle/>
          <a:p>
            <a:endParaRPr/>
          </a:p>
        </p:txBody>
      </p:sp>
      <p:sp>
        <p:nvSpPr>
          <p:cNvPr id="11" name="object 11"/>
          <p:cNvSpPr/>
          <p:nvPr/>
        </p:nvSpPr>
        <p:spPr>
          <a:xfrm>
            <a:off x="1754462" y="0"/>
            <a:ext cx="207645" cy="441325"/>
          </a:xfrm>
          <a:custGeom>
            <a:avLst/>
            <a:gdLst/>
            <a:ahLst/>
            <a:cxnLst/>
            <a:rect l="l" t="t" r="r" b="b"/>
            <a:pathLst>
              <a:path w="207644" h="441325">
                <a:moveTo>
                  <a:pt x="145095" y="0"/>
                </a:moveTo>
                <a:lnTo>
                  <a:pt x="207535" y="441007"/>
                </a:lnTo>
                <a:lnTo>
                  <a:pt x="0" y="0"/>
                </a:lnTo>
              </a:path>
            </a:pathLst>
          </a:custGeom>
          <a:ln w="9525">
            <a:solidFill>
              <a:srgbClr val="FFFFFF"/>
            </a:solidFill>
          </a:ln>
        </p:spPr>
        <p:txBody>
          <a:bodyPr wrap="square" lIns="0" tIns="0" rIns="0" bIns="0" rtlCol="0"/>
          <a:lstStyle/>
          <a:p>
            <a:endParaRPr/>
          </a:p>
        </p:txBody>
      </p:sp>
      <p:sp>
        <p:nvSpPr>
          <p:cNvPr id="12" name="object 12"/>
          <p:cNvSpPr/>
          <p:nvPr/>
        </p:nvSpPr>
        <p:spPr>
          <a:xfrm>
            <a:off x="964793" y="0"/>
            <a:ext cx="24765" cy="40005"/>
          </a:xfrm>
          <a:custGeom>
            <a:avLst/>
            <a:gdLst/>
            <a:ahLst/>
            <a:cxnLst/>
            <a:rect l="l" t="t" r="r" b="b"/>
            <a:pathLst>
              <a:path w="24765" h="40005">
                <a:moveTo>
                  <a:pt x="24273" y="0"/>
                </a:moveTo>
                <a:lnTo>
                  <a:pt x="0" y="39611"/>
                </a:lnTo>
                <a:lnTo>
                  <a:pt x="3980" y="0"/>
                </a:lnTo>
              </a:path>
            </a:pathLst>
          </a:custGeom>
          <a:ln w="9525">
            <a:solidFill>
              <a:srgbClr val="FFFFFF"/>
            </a:solidFill>
          </a:ln>
        </p:spPr>
        <p:txBody>
          <a:bodyPr wrap="square" lIns="0" tIns="0" rIns="0" bIns="0" rtlCol="0"/>
          <a:lstStyle/>
          <a:p>
            <a:endParaRPr/>
          </a:p>
        </p:txBody>
      </p:sp>
      <p:sp>
        <p:nvSpPr>
          <p:cNvPr id="13" name="object 13"/>
          <p:cNvSpPr/>
          <p:nvPr/>
        </p:nvSpPr>
        <p:spPr>
          <a:xfrm>
            <a:off x="1961997" y="414007"/>
            <a:ext cx="1470660" cy="1146810"/>
          </a:xfrm>
          <a:custGeom>
            <a:avLst/>
            <a:gdLst/>
            <a:ahLst/>
            <a:cxnLst/>
            <a:rect l="l" t="t" r="r" b="b"/>
            <a:pathLst>
              <a:path w="1470660" h="1146810">
                <a:moveTo>
                  <a:pt x="0" y="17995"/>
                </a:moveTo>
                <a:lnTo>
                  <a:pt x="790194" y="0"/>
                </a:lnTo>
                <a:lnTo>
                  <a:pt x="291604" y="824395"/>
                </a:lnTo>
                <a:lnTo>
                  <a:pt x="1470596" y="1146594"/>
                </a:lnTo>
              </a:path>
            </a:pathLst>
          </a:custGeom>
          <a:ln w="9525">
            <a:solidFill>
              <a:srgbClr val="FFFFFF"/>
            </a:solidFill>
          </a:ln>
        </p:spPr>
        <p:txBody>
          <a:bodyPr wrap="square" lIns="0" tIns="0" rIns="0" bIns="0" rtlCol="0"/>
          <a:lstStyle/>
          <a:p>
            <a:endParaRPr/>
          </a:p>
        </p:txBody>
      </p:sp>
      <p:sp>
        <p:nvSpPr>
          <p:cNvPr id="14" name="object 14"/>
          <p:cNvSpPr/>
          <p:nvPr/>
        </p:nvSpPr>
        <p:spPr>
          <a:xfrm>
            <a:off x="1637995" y="926998"/>
            <a:ext cx="1607820" cy="865505"/>
          </a:xfrm>
          <a:custGeom>
            <a:avLst/>
            <a:gdLst/>
            <a:ahLst/>
            <a:cxnLst/>
            <a:rect l="l" t="t" r="r" b="b"/>
            <a:pathLst>
              <a:path w="1607820" h="865505">
                <a:moveTo>
                  <a:pt x="1607400" y="865098"/>
                </a:moveTo>
                <a:lnTo>
                  <a:pt x="1417497" y="305003"/>
                </a:lnTo>
                <a:lnTo>
                  <a:pt x="0" y="0"/>
                </a:lnTo>
              </a:path>
            </a:pathLst>
          </a:custGeom>
          <a:ln w="9525">
            <a:solidFill>
              <a:srgbClr val="FFFFFF"/>
            </a:solidFill>
          </a:ln>
        </p:spPr>
        <p:txBody>
          <a:bodyPr wrap="square" lIns="0" tIns="0" rIns="0" bIns="0" rtlCol="0"/>
          <a:lstStyle/>
          <a:p>
            <a:endParaRPr/>
          </a:p>
        </p:txBody>
      </p:sp>
      <p:sp>
        <p:nvSpPr>
          <p:cNvPr id="15" name="object 15"/>
          <p:cNvSpPr/>
          <p:nvPr/>
        </p:nvSpPr>
        <p:spPr>
          <a:xfrm>
            <a:off x="1438198" y="541350"/>
            <a:ext cx="82773" cy="82780"/>
          </a:xfrm>
          <a:prstGeom prst="rect">
            <a:avLst/>
          </a:prstGeom>
          <a:blipFill>
            <a:blip r:embed="rId3" cstate="print"/>
            <a:stretch>
              <a:fillRect/>
            </a:stretch>
          </a:blipFill>
        </p:spPr>
        <p:txBody>
          <a:bodyPr wrap="square" lIns="0" tIns="0" rIns="0" bIns="0" rtlCol="0"/>
          <a:lstStyle/>
          <a:p>
            <a:endParaRPr/>
          </a:p>
        </p:txBody>
      </p:sp>
      <p:sp>
        <p:nvSpPr>
          <p:cNvPr id="16" name="object 16"/>
          <p:cNvSpPr/>
          <p:nvPr/>
        </p:nvSpPr>
        <p:spPr>
          <a:xfrm>
            <a:off x="1611852" y="899290"/>
            <a:ext cx="82296" cy="82713"/>
          </a:xfrm>
          <a:prstGeom prst="rect">
            <a:avLst/>
          </a:prstGeom>
          <a:blipFill>
            <a:blip r:embed="rId4" cstate="print"/>
            <a:stretch>
              <a:fillRect/>
            </a:stretch>
          </a:blipFill>
        </p:spPr>
        <p:txBody>
          <a:bodyPr wrap="square" lIns="0" tIns="0" rIns="0" bIns="0" rtlCol="0"/>
          <a:lstStyle/>
          <a:p>
            <a:endParaRPr/>
          </a:p>
        </p:txBody>
      </p:sp>
      <p:sp>
        <p:nvSpPr>
          <p:cNvPr id="17" name="object 17"/>
          <p:cNvSpPr/>
          <p:nvPr/>
        </p:nvSpPr>
        <p:spPr>
          <a:xfrm>
            <a:off x="896909" y="1194625"/>
            <a:ext cx="82569" cy="82862"/>
          </a:xfrm>
          <a:prstGeom prst="rect">
            <a:avLst/>
          </a:prstGeom>
          <a:blipFill>
            <a:blip r:embed="rId5" cstate="print"/>
            <a:stretch>
              <a:fillRect/>
            </a:stretch>
          </a:blipFill>
        </p:spPr>
        <p:txBody>
          <a:bodyPr wrap="square" lIns="0" tIns="0" rIns="0" bIns="0" rtlCol="0"/>
          <a:lstStyle/>
          <a:p>
            <a:endParaRPr/>
          </a:p>
        </p:txBody>
      </p:sp>
      <p:sp>
        <p:nvSpPr>
          <p:cNvPr id="18" name="object 18"/>
          <p:cNvSpPr/>
          <p:nvPr/>
        </p:nvSpPr>
        <p:spPr>
          <a:xfrm>
            <a:off x="219099" y="152381"/>
            <a:ext cx="82745" cy="82565"/>
          </a:xfrm>
          <a:prstGeom prst="rect">
            <a:avLst/>
          </a:prstGeom>
          <a:blipFill>
            <a:blip r:embed="rId6" cstate="print"/>
            <a:stretch>
              <a:fillRect/>
            </a:stretch>
          </a:blipFill>
        </p:spPr>
        <p:txBody>
          <a:bodyPr wrap="square" lIns="0" tIns="0" rIns="0" bIns="0" rtlCol="0"/>
          <a:lstStyle/>
          <a:p>
            <a:endParaRPr/>
          </a:p>
        </p:txBody>
      </p:sp>
      <p:sp>
        <p:nvSpPr>
          <p:cNvPr id="19" name="object 19"/>
          <p:cNvSpPr/>
          <p:nvPr/>
        </p:nvSpPr>
        <p:spPr>
          <a:xfrm>
            <a:off x="761192" y="464331"/>
            <a:ext cx="82633" cy="82954"/>
          </a:xfrm>
          <a:prstGeom prst="rect">
            <a:avLst/>
          </a:prstGeom>
          <a:blipFill>
            <a:blip r:embed="rId7" cstate="print"/>
            <a:stretch>
              <a:fillRect/>
            </a:stretch>
          </a:blipFill>
        </p:spPr>
        <p:txBody>
          <a:bodyPr wrap="square" lIns="0" tIns="0" rIns="0" bIns="0" rtlCol="0"/>
          <a:lstStyle/>
          <a:p>
            <a:endParaRPr/>
          </a:p>
        </p:txBody>
      </p:sp>
      <p:sp>
        <p:nvSpPr>
          <p:cNvPr id="20" name="object 20"/>
          <p:cNvSpPr/>
          <p:nvPr/>
        </p:nvSpPr>
        <p:spPr>
          <a:xfrm>
            <a:off x="1086530" y="501732"/>
            <a:ext cx="82854" cy="82578"/>
          </a:xfrm>
          <a:prstGeom prst="rect">
            <a:avLst/>
          </a:prstGeom>
          <a:blipFill>
            <a:blip r:embed="rId8" cstate="print"/>
            <a:stretch>
              <a:fillRect/>
            </a:stretch>
          </a:blipFill>
        </p:spPr>
        <p:txBody>
          <a:bodyPr wrap="square" lIns="0" tIns="0" rIns="0" bIns="0" rtlCol="0"/>
          <a:lstStyle/>
          <a:p>
            <a:endParaRPr/>
          </a:p>
        </p:txBody>
      </p:sp>
      <p:sp>
        <p:nvSpPr>
          <p:cNvPr id="21" name="object 21"/>
          <p:cNvSpPr/>
          <p:nvPr/>
        </p:nvSpPr>
        <p:spPr>
          <a:xfrm>
            <a:off x="1775117" y="1252748"/>
            <a:ext cx="111387" cy="111428"/>
          </a:xfrm>
          <a:prstGeom prst="rect">
            <a:avLst/>
          </a:prstGeom>
          <a:blipFill>
            <a:blip r:embed="rId9" cstate="print"/>
            <a:stretch>
              <a:fillRect/>
            </a:stretch>
          </a:blipFill>
        </p:spPr>
        <p:txBody>
          <a:bodyPr wrap="square" lIns="0" tIns="0" rIns="0" bIns="0" rtlCol="0"/>
          <a:lstStyle/>
          <a:p>
            <a:endParaRPr/>
          </a:p>
        </p:txBody>
      </p:sp>
      <p:sp>
        <p:nvSpPr>
          <p:cNvPr id="22" name="object 22"/>
          <p:cNvSpPr/>
          <p:nvPr/>
        </p:nvSpPr>
        <p:spPr>
          <a:xfrm>
            <a:off x="2408072" y="1065993"/>
            <a:ext cx="62230" cy="61594"/>
          </a:xfrm>
          <a:custGeom>
            <a:avLst/>
            <a:gdLst/>
            <a:ahLst/>
            <a:cxnLst/>
            <a:rect l="l" t="t" r="r" b="b"/>
            <a:pathLst>
              <a:path w="62230" h="61594">
                <a:moveTo>
                  <a:pt x="26444" y="0"/>
                </a:moveTo>
                <a:lnTo>
                  <a:pt x="0" y="30816"/>
                </a:lnTo>
                <a:lnTo>
                  <a:pt x="380" y="35439"/>
                </a:lnTo>
                <a:lnTo>
                  <a:pt x="32932" y="61480"/>
                </a:lnTo>
                <a:lnTo>
                  <a:pt x="40357" y="60163"/>
                </a:lnTo>
                <a:lnTo>
                  <a:pt x="62075" y="27369"/>
                </a:lnTo>
                <a:lnTo>
                  <a:pt x="60063" y="19154"/>
                </a:lnTo>
                <a:lnTo>
                  <a:pt x="55838" y="11707"/>
                </a:lnTo>
                <a:lnTo>
                  <a:pt x="49479" y="5530"/>
                </a:lnTo>
                <a:lnTo>
                  <a:pt x="38302" y="417"/>
                </a:lnTo>
                <a:lnTo>
                  <a:pt x="26444" y="0"/>
                </a:lnTo>
                <a:close/>
              </a:path>
            </a:pathLst>
          </a:custGeom>
          <a:solidFill>
            <a:srgbClr val="FFFFFF"/>
          </a:solidFill>
        </p:spPr>
        <p:txBody>
          <a:bodyPr wrap="square" lIns="0" tIns="0" rIns="0" bIns="0" rtlCol="0"/>
          <a:lstStyle/>
          <a:p>
            <a:endParaRPr/>
          </a:p>
        </p:txBody>
      </p:sp>
      <p:sp>
        <p:nvSpPr>
          <p:cNvPr id="23" name="object 23"/>
          <p:cNvSpPr/>
          <p:nvPr/>
        </p:nvSpPr>
        <p:spPr>
          <a:xfrm>
            <a:off x="2223954" y="1826222"/>
            <a:ext cx="61594" cy="62865"/>
          </a:xfrm>
          <a:custGeom>
            <a:avLst/>
            <a:gdLst/>
            <a:ahLst/>
            <a:cxnLst/>
            <a:rect l="l" t="t" r="r" b="b"/>
            <a:pathLst>
              <a:path w="61594" h="62864">
                <a:moveTo>
                  <a:pt x="28289" y="0"/>
                </a:moveTo>
                <a:lnTo>
                  <a:pt x="0" y="36814"/>
                </a:lnTo>
                <a:lnTo>
                  <a:pt x="4059" y="47962"/>
                </a:lnTo>
                <a:lnTo>
                  <a:pt x="12376" y="57010"/>
                </a:lnTo>
                <a:lnTo>
                  <a:pt x="23552" y="62128"/>
                </a:lnTo>
                <a:lnTo>
                  <a:pt x="35410" y="62545"/>
                </a:lnTo>
                <a:lnTo>
                  <a:pt x="46558" y="58483"/>
                </a:lnTo>
                <a:lnTo>
                  <a:pt x="61512" y="35686"/>
                </a:lnTo>
                <a:lnTo>
                  <a:pt x="61398" y="29273"/>
                </a:lnTo>
                <a:lnTo>
                  <a:pt x="28289" y="0"/>
                </a:lnTo>
                <a:close/>
              </a:path>
            </a:pathLst>
          </a:custGeom>
          <a:solidFill>
            <a:srgbClr val="FFFFFF"/>
          </a:solidFill>
        </p:spPr>
        <p:txBody>
          <a:bodyPr wrap="square" lIns="0" tIns="0" rIns="0" bIns="0" rtlCol="0"/>
          <a:lstStyle/>
          <a:p>
            <a:endParaRPr/>
          </a:p>
        </p:txBody>
      </p:sp>
      <p:sp>
        <p:nvSpPr>
          <p:cNvPr id="24" name="object 24"/>
          <p:cNvSpPr/>
          <p:nvPr/>
        </p:nvSpPr>
        <p:spPr>
          <a:xfrm>
            <a:off x="3207613" y="1762328"/>
            <a:ext cx="73710" cy="73547"/>
          </a:xfrm>
          <a:prstGeom prst="rect">
            <a:avLst/>
          </a:prstGeom>
          <a:blipFill>
            <a:blip r:embed="rId10" cstate="print"/>
            <a:stretch>
              <a:fillRect/>
            </a:stretch>
          </a:blipFill>
        </p:spPr>
        <p:txBody>
          <a:bodyPr wrap="square" lIns="0" tIns="0" rIns="0" bIns="0" rtlCol="0"/>
          <a:lstStyle/>
          <a:p>
            <a:endParaRPr/>
          </a:p>
        </p:txBody>
      </p:sp>
      <p:sp>
        <p:nvSpPr>
          <p:cNvPr id="25" name="object 25"/>
          <p:cNvSpPr/>
          <p:nvPr/>
        </p:nvSpPr>
        <p:spPr>
          <a:xfrm>
            <a:off x="3067224" y="2203195"/>
            <a:ext cx="62230" cy="61594"/>
          </a:xfrm>
          <a:custGeom>
            <a:avLst/>
            <a:gdLst/>
            <a:ahLst/>
            <a:cxnLst/>
            <a:rect l="l" t="t" r="r" b="b"/>
            <a:pathLst>
              <a:path w="62230" h="61594">
                <a:moveTo>
                  <a:pt x="30820" y="0"/>
                </a:moveTo>
                <a:lnTo>
                  <a:pt x="0" y="29916"/>
                </a:lnTo>
                <a:lnTo>
                  <a:pt x="1241" y="39691"/>
                </a:lnTo>
                <a:lnTo>
                  <a:pt x="5530" y="48651"/>
                </a:lnTo>
                <a:lnTo>
                  <a:pt x="12740" y="55994"/>
                </a:lnTo>
                <a:lnTo>
                  <a:pt x="23917" y="61108"/>
                </a:lnTo>
                <a:lnTo>
                  <a:pt x="35775" y="61525"/>
                </a:lnTo>
                <a:lnTo>
                  <a:pt x="46923" y="57466"/>
                </a:lnTo>
                <a:lnTo>
                  <a:pt x="61811" y="33147"/>
                </a:lnTo>
                <a:lnTo>
                  <a:pt x="60834" y="22962"/>
                </a:lnTo>
                <a:lnTo>
                  <a:pt x="30820" y="0"/>
                </a:lnTo>
                <a:close/>
              </a:path>
            </a:pathLst>
          </a:custGeom>
          <a:solidFill>
            <a:srgbClr val="FFFFFF"/>
          </a:solidFill>
        </p:spPr>
        <p:txBody>
          <a:bodyPr wrap="square" lIns="0" tIns="0" rIns="0" bIns="0" rtlCol="0"/>
          <a:lstStyle/>
          <a:p>
            <a:endParaRPr/>
          </a:p>
        </p:txBody>
      </p:sp>
      <p:sp>
        <p:nvSpPr>
          <p:cNvPr id="26" name="object 26"/>
          <p:cNvSpPr/>
          <p:nvPr/>
        </p:nvSpPr>
        <p:spPr>
          <a:xfrm>
            <a:off x="3024164" y="1202785"/>
            <a:ext cx="61594" cy="61594"/>
          </a:xfrm>
          <a:custGeom>
            <a:avLst/>
            <a:gdLst/>
            <a:ahLst/>
            <a:cxnLst/>
            <a:rect l="l" t="t" r="r" b="b"/>
            <a:pathLst>
              <a:path w="61594" h="61594">
                <a:moveTo>
                  <a:pt x="25947" y="0"/>
                </a:moveTo>
                <a:lnTo>
                  <a:pt x="0" y="33768"/>
                </a:lnTo>
                <a:lnTo>
                  <a:pt x="2012" y="41983"/>
                </a:lnTo>
                <a:lnTo>
                  <a:pt x="32487" y="61477"/>
                </a:lnTo>
                <a:lnTo>
                  <a:pt x="39253" y="60344"/>
                </a:lnTo>
                <a:lnTo>
                  <a:pt x="61481" y="34577"/>
                </a:lnTo>
                <a:lnTo>
                  <a:pt x="60975" y="23748"/>
                </a:lnTo>
                <a:lnTo>
                  <a:pt x="56751" y="13711"/>
                </a:lnTo>
                <a:lnTo>
                  <a:pt x="48981" y="5530"/>
                </a:lnTo>
                <a:lnTo>
                  <a:pt x="37804" y="417"/>
                </a:lnTo>
                <a:lnTo>
                  <a:pt x="25947" y="0"/>
                </a:lnTo>
                <a:close/>
              </a:path>
            </a:pathLst>
          </a:custGeom>
          <a:solidFill>
            <a:srgbClr val="FFFFFF"/>
          </a:solidFill>
        </p:spPr>
        <p:txBody>
          <a:bodyPr wrap="square" lIns="0" tIns="0" rIns="0" bIns="0" rtlCol="0"/>
          <a:lstStyle/>
          <a:p>
            <a:endParaRPr/>
          </a:p>
        </p:txBody>
      </p:sp>
      <p:sp>
        <p:nvSpPr>
          <p:cNvPr id="27" name="object 27"/>
          <p:cNvSpPr/>
          <p:nvPr/>
        </p:nvSpPr>
        <p:spPr>
          <a:xfrm>
            <a:off x="3594686" y="2443016"/>
            <a:ext cx="61594" cy="61594"/>
          </a:xfrm>
          <a:custGeom>
            <a:avLst/>
            <a:gdLst/>
            <a:ahLst/>
            <a:cxnLst/>
            <a:rect l="l" t="t" r="r" b="b"/>
            <a:pathLst>
              <a:path w="61595" h="61594">
                <a:moveTo>
                  <a:pt x="33081" y="0"/>
                </a:moveTo>
                <a:lnTo>
                  <a:pt x="0" y="28690"/>
                </a:lnTo>
                <a:lnTo>
                  <a:pt x="977" y="38877"/>
                </a:lnTo>
                <a:lnTo>
                  <a:pt x="5253" y="48250"/>
                </a:lnTo>
                <a:lnTo>
                  <a:pt x="12685" y="55911"/>
                </a:lnTo>
                <a:lnTo>
                  <a:pt x="23862" y="61030"/>
                </a:lnTo>
                <a:lnTo>
                  <a:pt x="35720" y="61447"/>
                </a:lnTo>
                <a:lnTo>
                  <a:pt x="46868" y="57385"/>
                </a:lnTo>
                <a:lnTo>
                  <a:pt x="55916" y="49066"/>
                </a:lnTo>
                <a:lnTo>
                  <a:pt x="61029" y="37889"/>
                </a:lnTo>
                <a:lnTo>
                  <a:pt x="61447" y="26031"/>
                </a:lnTo>
                <a:lnTo>
                  <a:pt x="57387" y="14883"/>
                </a:lnTo>
                <a:lnTo>
                  <a:pt x="49071" y="5835"/>
                </a:lnTo>
                <a:lnTo>
                  <a:pt x="41345" y="1741"/>
                </a:lnTo>
                <a:lnTo>
                  <a:pt x="33081" y="0"/>
                </a:lnTo>
                <a:close/>
              </a:path>
            </a:pathLst>
          </a:custGeom>
          <a:solidFill>
            <a:srgbClr val="FFFFFF"/>
          </a:solidFill>
        </p:spPr>
        <p:txBody>
          <a:bodyPr wrap="square" lIns="0" tIns="0" rIns="0" bIns="0" rtlCol="0"/>
          <a:lstStyle/>
          <a:p>
            <a:endParaRPr/>
          </a:p>
        </p:txBody>
      </p:sp>
      <p:sp>
        <p:nvSpPr>
          <p:cNvPr id="28" name="object 28"/>
          <p:cNvSpPr/>
          <p:nvPr/>
        </p:nvSpPr>
        <p:spPr>
          <a:xfrm>
            <a:off x="907795" y="0"/>
            <a:ext cx="100617" cy="89420"/>
          </a:xfrm>
          <a:prstGeom prst="rect">
            <a:avLst/>
          </a:prstGeom>
          <a:blipFill>
            <a:blip r:embed="rId11" cstate="print"/>
            <a:stretch>
              <a:fillRect/>
            </a:stretch>
          </a:blipFill>
        </p:spPr>
        <p:txBody>
          <a:bodyPr wrap="square" lIns="0" tIns="0" rIns="0" bIns="0" rtlCol="0"/>
          <a:lstStyle/>
          <a:p>
            <a:endParaRPr/>
          </a:p>
        </p:txBody>
      </p:sp>
      <p:sp>
        <p:nvSpPr>
          <p:cNvPr id="29" name="object 29"/>
          <p:cNvSpPr/>
          <p:nvPr/>
        </p:nvSpPr>
        <p:spPr>
          <a:xfrm>
            <a:off x="1897635" y="375628"/>
            <a:ext cx="135951" cy="135904"/>
          </a:xfrm>
          <a:prstGeom prst="rect">
            <a:avLst/>
          </a:prstGeom>
          <a:blipFill>
            <a:blip r:embed="rId12" cstate="print"/>
            <a:stretch>
              <a:fillRect/>
            </a:stretch>
          </a:blipFill>
        </p:spPr>
        <p:txBody>
          <a:bodyPr wrap="square" lIns="0" tIns="0" rIns="0" bIns="0" rtlCol="0"/>
          <a:lstStyle/>
          <a:p>
            <a:endParaRPr/>
          </a:p>
        </p:txBody>
      </p:sp>
      <p:sp>
        <p:nvSpPr>
          <p:cNvPr id="30" name="object 30"/>
          <p:cNvSpPr/>
          <p:nvPr/>
        </p:nvSpPr>
        <p:spPr>
          <a:xfrm>
            <a:off x="2715132" y="378455"/>
            <a:ext cx="75482" cy="75155"/>
          </a:xfrm>
          <a:prstGeom prst="rect">
            <a:avLst/>
          </a:prstGeom>
          <a:blipFill>
            <a:blip r:embed="rId13" cstate="print"/>
            <a:stretch>
              <a:fillRect/>
            </a:stretch>
          </a:blipFill>
        </p:spPr>
        <p:txBody>
          <a:bodyPr wrap="square" lIns="0" tIns="0" rIns="0" bIns="0" rtlCol="0"/>
          <a:lstStyle/>
          <a:p>
            <a:endParaRPr/>
          </a:p>
        </p:txBody>
      </p:sp>
      <p:sp>
        <p:nvSpPr>
          <p:cNvPr id="31" name="object 31"/>
          <p:cNvSpPr/>
          <p:nvPr/>
        </p:nvSpPr>
        <p:spPr>
          <a:xfrm>
            <a:off x="2216026" y="1202944"/>
            <a:ext cx="75157" cy="74972"/>
          </a:xfrm>
          <a:prstGeom prst="rect">
            <a:avLst/>
          </a:prstGeom>
          <a:blipFill>
            <a:blip r:embed="rId14" cstate="print"/>
            <a:stretch>
              <a:fillRect/>
            </a:stretch>
          </a:blipFill>
        </p:spPr>
        <p:txBody>
          <a:bodyPr wrap="square" lIns="0" tIns="0" rIns="0" bIns="0" rtlCol="0"/>
          <a:lstStyle/>
          <a:p>
            <a:endParaRPr/>
          </a:p>
        </p:txBody>
      </p:sp>
      <p:sp>
        <p:nvSpPr>
          <p:cNvPr id="32" name="object 32"/>
          <p:cNvSpPr/>
          <p:nvPr/>
        </p:nvSpPr>
        <p:spPr>
          <a:xfrm>
            <a:off x="3392968" y="1525740"/>
            <a:ext cx="75522" cy="75596"/>
          </a:xfrm>
          <a:prstGeom prst="rect">
            <a:avLst/>
          </a:prstGeom>
          <a:blipFill>
            <a:blip r:embed="rId15" cstate="print"/>
            <a:stretch>
              <a:fillRect/>
            </a:stretch>
          </a:blipFill>
        </p:spPr>
        <p:txBody>
          <a:bodyPr wrap="square" lIns="0" tIns="0" rIns="0" bIns="0" rtlCol="0"/>
          <a:lstStyle/>
          <a:p>
            <a:endParaRPr/>
          </a:p>
        </p:txBody>
      </p:sp>
      <p:sp>
        <p:nvSpPr>
          <p:cNvPr id="33" name="object 33"/>
          <p:cNvSpPr/>
          <p:nvPr/>
        </p:nvSpPr>
        <p:spPr>
          <a:xfrm>
            <a:off x="3069012" y="1928410"/>
            <a:ext cx="75542" cy="75158"/>
          </a:xfrm>
          <a:prstGeom prst="rect">
            <a:avLst/>
          </a:prstGeom>
          <a:blipFill>
            <a:blip r:embed="rId16" cstate="print"/>
            <a:stretch>
              <a:fillRect/>
            </a:stretch>
          </a:blipFill>
        </p:spPr>
        <p:txBody>
          <a:bodyPr wrap="square" lIns="0" tIns="0" rIns="0" bIns="0" rtlCol="0"/>
          <a:lstStyle/>
          <a:p>
            <a:endParaRPr/>
          </a:p>
        </p:txBody>
      </p:sp>
      <p:sp>
        <p:nvSpPr>
          <p:cNvPr id="34" name="object 34"/>
          <p:cNvSpPr/>
          <p:nvPr/>
        </p:nvSpPr>
        <p:spPr>
          <a:xfrm>
            <a:off x="3383553" y="762079"/>
            <a:ext cx="75361" cy="75168"/>
          </a:xfrm>
          <a:prstGeom prst="rect">
            <a:avLst/>
          </a:prstGeom>
          <a:blipFill>
            <a:blip r:embed="rId17" cstate="print"/>
            <a:stretch>
              <a:fillRect/>
            </a:stretch>
          </a:blipFill>
        </p:spPr>
        <p:txBody>
          <a:bodyPr wrap="square" lIns="0" tIns="0" rIns="0" bIns="0" rtlCol="0"/>
          <a:lstStyle/>
          <a:p>
            <a:endParaRPr/>
          </a:p>
        </p:txBody>
      </p:sp>
      <p:sp>
        <p:nvSpPr>
          <p:cNvPr id="35" name="object 35"/>
          <p:cNvSpPr/>
          <p:nvPr/>
        </p:nvSpPr>
        <p:spPr>
          <a:xfrm>
            <a:off x="3580971" y="2429485"/>
            <a:ext cx="75565" cy="74930"/>
          </a:xfrm>
          <a:custGeom>
            <a:avLst/>
            <a:gdLst/>
            <a:ahLst/>
            <a:cxnLst/>
            <a:rect l="l" t="t" r="r" b="b"/>
            <a:pathLst>
              <a:path w="75564" h="74930">
                <a:moveTo>
                  <a:pt x="41934" y="0"/>
                </a:moveTo>
                <a:lnTo>
                  <a:pt x="2655" y="23522"/>
                </a:lnTo>
                <a:lnTo>
                  <a:pt x="0" y="35736"/>
                </a:lnTo>
                <a:lnTo>
                  <a:pt x="1483" y="48232"/>
                </a:lnTo>
                <a:lnTo>
                  <a:pt x="7273" y="59918"/>
                </a:lnTo>
                <a:lnTo>
                  <a:pt x="18368" y="70023"/>
                </a:lnTo>
                <a:lnTo>
                  <a:pt x="32003" y="74921"/>
                </a:lnTo>
                <a:lnTo>
                  <a:pt x="46482" y="74350"/>
                </a:lnTo>
                <a:lnTo>
                  <a:pt x="60105" y="68046"/>
                </a:lnTo>
                <a:lnTo>
                  <a:pt x="70210" y="56949"/>
                </a:lnTo>
                <a:lnTo>
                  <a:pt x="75109" y="43311"/>
                </a:lnTo>
                <a:lnTo>
                  <a:pt x="74538" y="28832"/>
                </a:lnTo>
                <a:lnTo>
                  <a:pt x="68233" y="15214"/>
                </a:lnTo>
                <a:lnTo>
                  <a:pt x="60777" y="7575"/>
                </a:lnTo>
                <a:lnTo>
                  <a:pt x="51812" y="2474"/>
                </a:lnTo>
                <a:lnTo>
                  <a:pt x="41934" y="0"/>
                </a:lnTo>
                <a:close/>
              </a:path>
            </a:pathLst>
          </a:custGeom>
          <a:solidFill>
            <a:srgbClr val="FFFFFF"/>
          </a:solidFill>
        </p:spPr>
        <p:txBody>
          <a:bodyPr wrap="square" lIns="0" tIns="0" rIns="0" bIns="0" rtlCol="0"/>
          <a:lstStyle/>
          <a:p>
            <a:endParaRPr/>
          </a:p>
        </p:txBody>
      </p:sp>
      <p:sp>
        <p:nvSpPr>
          <p:cNvPr id="36" name="object 36"/>
          <p:cNvSpPr/>
          <p:nvPr/>
        </p:nvSpPr>
        <p:spPr>
          <a:xfrm>
            <a:off x="2907014" y="1783803"/>
            <a:ext cx="62230" cy="61594"/>
          </a:xfrm>
          <a:custGeom>
            <a:avLst/>
            <a:gdLst/>
            <a:ahLst/>
            <a:cxnLst/>
            <a:rect l="l" t="t" r="r" b="b"/>
            <a:pathLst>
              <a:path w="62230" h="61594">
                <a:moveTo>
                  <a:pt x="30820" y="0"/>
                </a:moveTo>
                <a:lnTo>
                  <a:pt x="0" y="29916"/>
                </a:lnTo>
                <a:lnTo>
                  <a:pt x="1241" y="39691"/>
                </a:lnTo>
                <a:lnTo>
                  <a:pt x="5530" y="48651"/>
                </a:lnTo>
                <a:lnTo>
                  <a:pt x="12740" y="55994"/>
                </a:lnTo>
                <a:lnTo>
                  <a:pt x="23917" y="61108"/>
                </a:lnTo>
                <a:lnTo>
                  <a:pt x="35775" y="61525"/>
                </a:lnTo>
                <a:lnTo>
                  <a:pt x="46923" y="57466"/>
                </a:lnTo>
                <a:lnTo>
                  <a:pt x="61811" y="33147"/>
                </a:lnTo>
                <a:lnTo>
                  <a:pt x="60834" y="22962"/>
                </a:lnTo>
                <a:lnTo>
                  <a:pt x="30820" y="0"/>
                </a:lnTo>
                <a:close/>
              </a:path>
            </a:pathLst>
          </a:custGeom>
          <a:solidFill>
            <a:srgbClr val="FFFFFF"/>
          </a:solidFill>
        </p:spPr>
        <p:txBody>
          <a:bodyPr wrap="square" lIns="0" tIns="0" rIns="0" bIns="0" rtlCol="0"/>
          <a:lstStyle/>
          <a:p>
            <a:endParaRPr/>
          </a:p>
        </p:txBody>
      </p:sp>
      <p:sp>
        <p:nvSpPr>
          <p:cNvPr id="37" name="object 37"/>
          <p:cNvSpPr/>
          <p:nvPr/>
        </p:nvSpPr>
        <p:spPr>
          <a:xfrm>
            <a:off x="2728820" y="1342796"/>
            <a:ext cx="62230" cy="61594"/>
          </a:xfrm>
          <a:custGeom>
            <a:avLst/>
            <a:gdLst/>
            <a:ahLst/>
            <a:cxnLst/>
            <a:rect l="l" t="t" r="r" b="b"/>
            <a:pathLst>
              <a:path w="62230" h="61594">
                <a:moveTo>
                  <a:pt x="30820" y="0"/>
                </a:moveTo>
                <a:lnTo>
                  <a:pt x="0" y="29916"/>
                </a:lnTo>
                <a:lnTo>
                  <a:pt x="1241" y="39691"/>
                </a:lnTo>
                <a:lnTo>
                  <a:pt x="5530" y="48651"/>
                </a:lnTo>
                <a:lnTo>
                  <a:pt x="12740" y="55994"/>
                </a:lnTo>
                <a:lnTo>
                  <a:pt x="23917" y="61108"/>
                </a:lnTo>
                <a:lnTo>
                  <a:pt x="35775" y="61525"/>
                </a:lnTo>
                <a:lnTo>
                  <a:pt x="46923" y="57466"/>
                </a:lnTo>
                <a:lnTo>
                  <a:pt x="61811" y="33147"/>
                </a:lnTo>
                <a:lnTo>
                  <a:pt x="60834" y="22962"/>
                </a:lnTo>
                <a:lnTo>
                  <a:pt x="30820" y="0"/>
                </a:lnTo>
                <a:close/>
              </a:path>
            </a:pathLst>
          </a:custGeom>
          <a:solidFill>
            <a:srgbClr val="FFFFFF"/>
          </a:solidFill>
        </p:spPr>
        <p:txBody>
          <a:bodyPr wrap="square" lIns="0" tIns="0" rIns="0" bIns="0" rtlCol="0"/>
          <a:lstStyle/>
          <a:p>
            <a:endParaRPr/>
          </a:p>
        </p:txBody>
      </p:sp>
      <p:sp>
        <p:nvSpPr>
          <p:cNvPr id="38" name="object 38"/>
          <p:cNvSpPr/>
          <p:nvPr/>
        </p:nvSpPr>
        <p:spPr>
          <a:xfrm>
            <a:off x="3110417" y="1450098"/>
            <a:ext cx="62230" cy="61594"/>
          </a:xfrm>
          <a:custGeom>
            <a:avLst/>
            <a:gdLst/>
            <a:ahLst/>
            <a:cxnLst/>
            <a:rect l="l" t="t" r="r" b="b"/>
            <a:pathLst>
              <a:path w="62230" h="61594">
                <a:moveTo>
                  <a:pt x="30820" y="0"/>
                </a:moveTo>
                <a:lnTo>
                  <a:pt x="0" y="29916"/>
                </a:lnTo>
                <a:lnTo>
                  <a:pt x="1241" y="39691"/>
                </a:lnTo>
                <a:lnTo>
                  <a:pt x="5530" y="48651"/>
                </a:lnTo>
                <a:lnTo>
                  <a:pt x="12740" y="55994"/>
                </a:lnTo>
                <a:lnTo>
                  <a:pt x="23917" y="61108"/>
                </a:lnTo>
                <a:lnTo>
                  <a:pt x="35775" y="61525"/>
                </a:lnTo>
                <a:lnTo>
                  <a:pt x="46923" y="57466"/>
                </a:lnTo>
                <a:lnTo>
                  <a:pt x="61811" y="33147"/>
                </a:lnTo>
                <a:lnTo>
                  <a:pt x="60834" y="22962"/>
                </a:lnTo>
                <a:lnTo>
                  <a:pt x="30820" y="0"/>
                </a:lnTo>
                <a:close/>
              </a:path>
            </a:pathLst>
          </a:custGeom>
          <a:solidFill>
            <a:srgbClr val="FFFFFF"/>
          </a:solidFill>
        </p:spPr>
        <p:txBody>
          <a:bodyPr wrap="square" lIns="0" tIns="0" rIns="0" bIns="0" rtlCol="0"/>
          <a:lstStyle/>
          <a:p>
            <a:endParaRPr/>
          </a:p>
        </p:txBody>
      </p:sp>
      <p:sp>
        <p:nvSpPr>
          <p:cNvPr id="39" name="object 39"/>
          <p:cNvSpPr/>
          <p:nvPr/>
        </p:nvSpPr>
        <p:spPr>
          <a:xfrm>
            <a:off x="2113226" y="910094"/>
            <a:ext cx="62230" cy="61594"/>
          </a:xfrm>
          <a:custGeom>
            <a:avLst/>
            <a:gdLst/>
            <a:ahLst/>
            <a:cxnLst/>
            <a:rect l="l" t="t" r="r" b="b"/>
            <a:pathLst>
              <a:path w="62230" h="61594">
                <a:moveTo>
                  <a:pt x="30820" y="0"/>
                </a:moveTo>
                <a:lnTo>
                  <a:pt x="0" y="29916"/>
                </a:lnTo>
                <a:lnTo>
                  <a:pt x="1241" y="39691"/>
                </a:lnTo>
                <a:lnTo>
                  <a:pt x="5530" y="48651"/>
                </a:lnTo>
                <a:lnTo>
                  <a:pt x="12740" y="55994"/>
                </a:lnTo>
                <a:lnTo>
                  <a:pt x="23917" y="61108"/>
                </a:lnTo>
                <a:lnTo>
                  <a:pt x="35775" y="61525"/>
                </a:lnTo>
                <a:lnTo>
                  <a:pt x="46923" y="57466"/>
                </a:lnTo>
                <a:lnTo>
                  <a:pt x="61811" y="33147"/>
                </a:lnTo>
                <a:lnTo>
                  <a:pt x="60834" y="22962"/>
                </a:lnTo>
                <a:lnTo>
                  <a:pt x="30820" y="0"/>
                </a:lnTo>
                <a:close/>
              </a:path>
            </a:pathLst>
          </a:custGeom>
          <a:solidFill>
            <a:srgbClr val="FFFFFF"/>
          </a:solidFill>
        </p:spPr>
        <p:txBody>
          <a:bodyPr wrap="square" lIns="0" tIns="0" rIns="0" bIns="0" rtlCol="0"/>
          <a:lstStyle/>
          <a:p>
            <a:endParaRPr/>
          </a:p>
        </p:txBody>
      </p:sp>
      <p:sp>
        <p:nvSpPr>
          <p:cNvPr id="67" name="Title 1"/>
          <p:cNvSpPr txBox="1">
            <a:spLocks/>
          </p:cNvSpPr>
          <p:nvPr/>
        </p:nvSpPr>
        <p:spPr>
          <a:xfrm>
            <a:off x="4313898" y="926998"/>
            <a:ext cx="3242602" cy="121005"/>
          </a:xfrm>
          <a:prstGeom prst="rect">
            <a:avLst/>
          </a:prstGeom>
        </p:spPr>
        <p:txBody>
          <a:bodyPr>
            <a:noAutofit/>
          </a:bodyPr>
          <a:lstStyle>
            <a:lvl1pPr>
              <a:defRPr>
                <a:latin typeface="+mj-lt"/>
                <a:ea typeface="+mj-ea"/>
                <a:cs typeface="+mj-cs"/>
              </a:defRPr>
            </a:lvl1pPr>
          </a:lstStyle>
          <a:p>
            <a:r>
              <a:rPr lang="en-US" sz="2800" b="1" dirty="0">
                <a:solidFill>
                  <a:schemeClr val="bg1"/>
                </a:solidFill>
                <a:effectLst>
                  <a:outerShdw blurRad="38100" dist="38100" dir="2700000" algn="tl">
                    <a:srgbClr val="000000">
                      <a:alpha val="43137"/>
                    </a:srgbClr>
                  </a:outerShdw>
                </a:effectLst>
                <a:latin typeface="Trebuchet MS" pitchFamily="34" charset="0"/>
              </a:rPr>
              <a:t> </a:t>
            </a:r>
            <a:br>
              <a:rPr lang="en-US" sz="2800" b="1" dirty="0">
                <a:solidFill>
                  <a:schemeClr val="bg1"/>
                </a:solidFill>
                <a:effectLst>
                  <a:outerShdw blurRad="38100" dist="38100" dir="2700000" algn="tl">
                    <a:srgbClr val="000000">
                      <a:alpha val="43137"/>
                    </a:srgbClr>
                  </a:outerShdw>
                </a:effectLst>
                <a:latin typeface="Trebuchet MS" pitchFamily="34" charset="0"/>
              </a:rPr>
            </a:br>
            <a:endParaRPr lang="en-US" sz="2800" b="1" dirty="0">
              <a:solidFill>
                <a:schemeClr val="bg1"/>
              </a:solidFill>
              <a:effectLst>
                <a:outerShdw blurRad="38100" dist="38100" dir="2700000" algn="tl">
                  <a:srgbClr val="000000">
                    <a:alpha val="43137"/>
                  </a:srgbClr>
                </a:outerShdw>
              </a:effectLst>
              <a:latin typeface="Trebuchet MS" pitchFamily="34" charset="0"/>
            </a:endParaRPr>
          </a:p>
          <a:p>
            <a:endParaRPr lang="en-US" sz="2800" b="1" dirty="0">
              <a:solidFill>
                <a:schemeClr val="bg1"/>
              </a:solidFill>
              <a:effectLst>
                <a:outerShdw blurRad="38100" dist="38100" dir="2700000" algn="tl">
                  <a:srgbClr val="000000">
                    <a:alpha val="43137"/>
                  </a:srgbClr>
                </a:outerShdw>
              </a:effectLst>
              <a:latin typeface="Trebuchet MS" pitchFamily="34" charset="0"/>
            </a:endParaRPr>
          </a:p>
          <a:p>
            <a:br>
              <a:rPr lang="en-US" sz="2800" b="1" dirty="0">
                <a:solidFill>
                  <a:schemeClr val="bg1"/>
                </a:solidFill>
                <a:effectLst>
                  <a:outerShdw blurRad="38100" dist="38100" dir="2700000" algn="tl">
                    <a:srgbClr val="000000">
                      <a:alpha val="43137"/>
                    </a:srgbClr>
                  </a:outerShdw>
                </a:effectLst>
                <a:latin typeface="Trebuchet MS" pitchFamily="34" charset="0"/>
              </a:rPr>
            </a:br>
            <a:br>
              <a:rPr lang="en-US" sz="2800" b="1" dirty="0">
                <a:solidFill>
                  <a:schemeClr val="bg1"/>
                </a:solidFill>
                <a:effectLst>
                  <a:outerShdw blurRad="38100" dist="38100" dir="2700000" algn="tl">
                    <a:srgbClr val="000000">
                      <a:alpha val="43137"/>
                    </a:srgbClr>
                  </a:outerShdw>
                </a:effectLst>
                <a:latin typeface="Trebuchet MS" pitchFamily="34" charset="0"/>
              </a:rPr>
            </a:br>
            <a:r>
              <a:rPr lang="en-US" sz="2800" b="1" dirty="0">
                <a:solidFill>
                  <a:schemeClr val="bg1"/>
                </a:solidFill>
                <a:effectLst>
                  <a:outerShdw blurRad="38100" dist="38100" dir="2700000" algn="tl">
                    <a:srgbClr val="000000">
                      <a:alpha val="43137"/>
                    </a:srgbClr>
                  </a:outerShdw>
                </a:effectLst>
                <a:latin typeface="Trebuchet MS" pitchFamily="34" charset="0"/>
              </a:rPr>
              <a:t> </a:t>
            </a:r>
            <a:endParaRPr lang="en-US" sz="2800" dirty="0">
              <a:solidFill>
                <a:schemeClr val="bg1"/>
              </a:solidFill>
              <a:effectLst>
                <a:outerShdw blurRad="38100" dist="38100" dir="2700000" algn="tl">
                  <a:srgbClr val="000000">
                    <a:alpha val="43137"/>
                  </a:srgbClr>
                </a:outerShdw>
              </a:effectLst>
              <a:latin typeface="Trebuchet MS" pitchFamily="34" charset="0"/>
            </a:endParaRPr>
          </a:p>
          <a:p>
            <a:r>
              <a:rPr lang="en-IN" sz="1200" b="1" dirty="0">
                <a:solidFill>
                  <a:schemeClr val="bg1"/>
                </a:solidFill>
                <a:latin typeface="Trebuchet MS" pitchFamily="34" charset="0"/>
              </a:rPr>
              <a:t>Remote Health-Monitoring System with auto-diagnosis feature</a:t>
            </a:r>
          </a:p>
          <a:p>
            <a:r>
              <a:rPr lang="en-IN" sz="1200" b="1" dirty="0">
                <a:solidFill>
                  <a:schemeClr val="bg1"/>
                </a:solidFill>
                <a:latin typeface="Trebuchet MS" pitchFamily="34" charset="0"/>
              </a:rPr>
              <a:t>using </a:t>
            </a:r>
            <a:r>
              <a:rPr lang="en-IN" sz="1200" b="1" dirty="0" err="1">
                <a:solidFill>
                  <a:schemeClr val="bg1"/>
                </a:solidFill>
                <a:latin typeface="Trebuchet MS" pitchFamily="34" charset="0"/>
              </a:rPr>
              <a:t>IoT</a:t>
            </a:r>
            <a:r>
              <a:rPr lang="en-IN" sz="1200" b="1" dirty="0">
                <a:solidFill>
                  <a:schemeClr val="bg1"/>
                </a:solidFill>
                <a:latin typeface="Trebuchet MS" pitchFamily="34" charset="0"/>
              </a:rPr>
              <a:t>, Data Science and Block chain</a:t>
            </a:r>
          </a:p>
          <a:p>
            <a:br>
              <a:rPr lang="en-US" sz="2800" b="1" dirty="0">
                <a:solidFill>
                  <a:schemeClr val="bg1"/>
                </a:solidFill>
                <a:effectLst>
                  <a:outerShdw blurRad="38100" dist="38100" dir="2700000" algn="tl">
                    <a:srgbClr val="000000">
                      <a:alpha val="43137"/>
                    </a:srgbClr>
                  </a:outerShdw>
                </a:effectLst>
                <a:latin typeface="Trebuchet MS" pitchFamily="34" charset="0"/>
              </a:rPr>
            </a:br>
            <a:endParaRPr lang="en-IN" sz="2800" dirty="0">
              <a:solidFill>
                <a:schemeClr val="bg1"/>
              </a:solidFill>
              <a:effectLst>
                <a:outerShdw blurRad="38100" dist="38100" dir="2700000" algn="tl">
                  <a:srgbClr val="000000">
                    <a:alpha val="43137"/>
                  </a:srgbClr>
                </a:outerShdw>
              </a:effectLst>
              <a:latin typeface="Trebuchet MS" pitchFamily="34" charset="0"/>
            </a:endParaRPr>
          </a:p>
        </p:txBody>
      </p:sp>
      <p:pic>
        <p:nvPicPr>
          <p:cNvPr id="40" name="Picture 39">
            <a:extLst>
              <a:ext uri="{FF2B5EF4-FFF2-40B4-BE49-F238E27FC236}">
                <a16:creationId xmlns:a16="http://schemas.microsoft.com/office/drawing/2014/main" id="{6D369A2B-98F8-44B3-BDAE-609199595697}"/>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3926217" y="62078"/>
            <a:ext cx="3505649" cy="179557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7559992" cy="5328005"/>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2354122" y="1238119"/>
            <a:ext cx="2851785" cy="2851785"/>
          </a:xfrm>
          <a:custGeom>
            <a:avLst/>
            <a:gdLst/>
            <a:ahLst/>
            <a:cxnLst/>
            <a:rect l="l" t="t" r="r" b="b"/>
            <a:pathLst>
              <a:path w="2851785" h="2851785">
                <a:moveTo>
                  <a:pt x="1425879" y="2851772"/>
                </a:moveTo>
                <a:lnTo>
                  <a:pt x="1473902" y="2850978"/>
                </a:lnTo>
                <a:lnTo>
                  <a:pt x="1521528" y="2848614"/>
                </a:lnTo>
                <a:lnTo>
                  <a:pt x="1568731" y="2844705"/>
                </a:lnTo>
                <a:lnTo>
                  <a:pt x="1615487" y="2839275"/>
                </a:lnTo>
                <a:lnTo>
                  <a:pt x="1661770" y="2832350"/>
                </a:lnTo>
                <a:lnTo>
                  <a:pt x="1707556" y="2823955"/>
                </a:lnTo>
                <a:lnTo>
                  <a:pt x="1752820" y="2814113"/>
                </a:lnTo>
                <a:lnTo>
                  <a:pt x="1797536" y="2802851"/>
                </a:lnTo>
                <a:lnTo>
                  <a:pt x="1841680" y="2790193"/>
                </a:lnTo>
                <a:lnTo>
                  <a:pt x="1885227" y="2776165"/>
                </a:lnTo>
                <a:lnTo>
                  <a:pt x="1928152" y="2760791"/>
                </a:lnTo>
                <a:lnTo>
                  <a:pt x="1970429" y="2744096"/>
                </a:lnTo>
                <a:lnTo>
                  <a:pt x="2012035" y="2726105"/>
                </a:lnTo>
                <a:lnTo>
                  <a:pt x="2052944" y="2706843"/>
                </a:lnTo>
                <a:lnTo>
                  <a:pt x="2093131" y="2686335"/>
                </a:lnTo>
                <a:lnTo>
                  <a:pt x="2132571" y="2664607"/>
                </a:lnTo>
                <a:lnTo>
                  <a:pt x="2171239" y="2641682"/>
                </a:lnTo>
                <a:lnTo>
                  <a:pt x="2209110" y="2617586"/>
                </a:lnTo>
                <a:lnTo>
                  <a:pt x="2246159" y="2592344"/>
                </a:lnTo>
                <a:lnTo>
                  <a:pt x="2282362" y="2565981"/>
                </a:lnTo>
                <a:lnTo>
                  <a:pt x="2317693" y="2538521"/>
                </a:lnTo>
                <a:lnTo>
                  <a:pt x="2352128" y="2509990"/>
                </a:lnTo>
                <a:lnTo>
                  <a:pt x="2385641" y="2480413"/>
                </a:lnTo>
                <a:lnTo>
                  <a:pt x="2418207" y="2449815"/>
                </a:lnTo>
                <a:lnTo>
                  <a:pt x="2449802" y="2418220"/>
                </a:lnTo>
                <a:lnTo>
                  <a:pt x="2480401" y="2385653"/>
                </a:lnTo>
                <a:lnTo>
                  <a:pt x="2509978" y="2352140"/>
                </a:lnTo>
                <a:lnTo>
                  <a:pt x="2538508" y="2317706"/>
                </a:lnTo>
                <a:lnTo>
                  <a:pt x="2565968" y="2282375"/>
                </a:lnTo>
                <a:lnTo>
                  <a:pt x="2592331" y="2246172"/>
                </a:lnTo>
                <a:lnTo>
                  <a:pt x="2617573" y="2209123"/>
                </a:lnTo>
                <a:lnTo>
                  <a:pt x="2641669" y="2171251"/>
                </a:lnTo>
                <a:lnTo>
                  <a:pt x="2664594" y="2132583"/>
                </a:lnTo>
                <a:lnTo>
                  <a:pt x="2686323" y="2093143"/>
                </a:lnTo>
                <a:lnTo>
                  <a:pt x="2706831" y="2052957"/>
                </a:lnTo>
                <a:lnTo>
                  <a:pt x="2726092" y="2012048"/>
                </a:lnTo>
                <a:lnTo>
                  <a:pt x="2744083" y="1970442"/>
                </a:lnTo>
                <a:lnTo>
                  <a:pt x="2760778" y="1928164"/>
                </a:lnTo>
                <a:lnTo>
                  <a:pt x="2776152" y="1885240"/>
                </a:lnTo>
                <a:lnTo>
                  <a:pt x="2790181" y="1841693"/>
                </a:lnTo>
                <a:lnTo>
                  <a:pt x="2802838" y="1797549"/>
                </a:lnTo>
                <a:lnTo>
                  <a:pt x="2814100" y="1752832"/>
                </a:lnTo>
                <a:lnTo>
                  <a:pt x="2823942" y="1707569"/>
                </a:lnTo>
                <a:lnTo>
                  <a:pt x="2832338" y="1661783"/>
                </a:lnTo>
                <a:lnTo>
                  <a:pt x="2839263" y="1615500"/>
                </a:lnTo>
                <a:lnTo>
                  <a:pt x="2844692" y="1568744"/>
                </a:lnTo>
                <a:lnTo>
                  <a:pt x="2848602" y="1521541"/>
                </a:lnTo>
                <a:lnTo>
                  <a:pt x="2850966" y="1473915"/>
                </a:lnTo>
                <a:lnTo>
                  <a:pt x="2851759" y="1425892"/>
                </a:lnTo>
                <a:lnTo>
                  <a:pt x="2850966" y="1377868"/>
                </a:lnTo>
                <a:lnTo>
                  <a:pt x="2848602" y="1330242"/>
                </a:lnTo>
                <a:lnTo>
                  <a:pt x="2844692" y="1283038"/>
                </a:lnTo>
                <a:lnTo>
                  <a:pt x="2839263" y="1236282"/>
                </a:lnTo>
                <a:lnTo>
                  <a:pt x="2832338" y="1189998"/>
                </a:lnTo>
                <a:lnTo>
                  <a:pt x="2823942" y="1144211"/>
                </a:lnTo>
                <a:lnTo>
                  <a:pt x="2814100" y="1098947"/>
                </a:lnTo>
                <a:lnTo>
                  <a:pt x="2802838" y="1054230"/>
                </a:lnTo>
                <a:lnTo>
                  <a:pt x="2790181" y="1010085"/>
                </a:lnTo>
                <a:lnTo>
                  <a:pt x="2776152" y="966538"/>
                </a:lnTo>
                <a:lnTo>
                  <a:pt x="2760778" y="923613"/>
                </a:lnTo>
                <a:lnTo>
                  <a:pt x="2744083" y="881335"/>
                </a:lnTo>
                <a:lnTo>
                  <a:pt x="2726092" y="839728"/>
                </a:lnTo>
                <a:lnTo>
                  <a:pt x="2706831" y="798819"/>
                </a:lnTo>
                <a:lnTo>
                  <a:pt x="2686323" y="758632"/>
                </a:lnTo>
                <a:lnTo>
                  <a:pt x="2664594" y="719192"/>
                </a:lnTo>
                <a:lnTo>
                  <a:pt x="2641669" y="680524"/>
                </a:lnTo>
                <a:lnTo>
                  <a:pt x="2617573" y="642652"/>
                </a:lnTo>
                <a:lnTo>
                  <a:pt x="2592331" y="605602"/>
                </a:lnTo>
                <a:lnTo>
                  <a:pt x="2565968" y="569399"/>
                </a:lnTo>
                <a:lnTo>
                  <a:pt x="2538508" y="534068"/>
                </a:lnTo>
                <a:lnTo>
                  <a:pt x="2509978" y="499633"/>
                </a:lnTo>
                <a:lnTo>
                  <a:pt x="2480401" y="466120"/>
                </a:lnTo>
                <a:lnTo>
                  <a:pt x="2449802" y="433553"/>
                </a:lnTo>
                <a:lnTo>
                  <a:pt x="2418207" y="401958"/>
                </a:lnTo>
                <a:lnTo>
                  <a:pt x="2385641" y="371359"/>
                </a:lnTo>
                <a:lnTo>
                  <a:pt x="2352128" y="341782"/>
                </a:lnTo>
                <a:lnTo>
                  <a:pt x="2317693" y="313251"/>
                </a:lnTo>
                <a:lnTo>
                  <a:pt x="2282362" y="285792"/>
                </a:lnTo>
                <a:lnTo>
                  <a:pt x="2246159" y="259428"/>
                </a:lnTo>
                <a:lnTo>
                  <a:pt x="2209110" y="234186"/>
                </a:lnTo>
                <a:lnTo>
                  <a:pt x="2171239" y="210090"/>
                </a:lnTo>
                <a:lnTo>
                  <a:pt x="2132571" y="187165"/>
                </a:lnTo>
                <a:lnTo>
                  <a:pt x="2093131" y="165436"/>
                </a:lnTo>
                <a:lnTo>
                  <a:pt x="2052944" y="144928"/>
                </a:lnTo>
                <a:lnTo>
                  <a:pt x="2012035" y="125666"/>
                </a:lnTo>
                <a:lnTo>
                  <a:pt x="1970429" y="107676"/>
                </a:lnTo>
                <a:lnTo>
                  <a:pt x="1928152" y="90981"/>
                </a:lnTo>
                <a:lnTo>
                  <a:pt x="1885227" y="75606"/>
                </a:lnTo>
                <a:lnTo>
                  <a:pt x="1841680" y="61578"/>
                </a:lnTo>
                <a:lnTo>
                  <a:pt x="1797536" y="48920"/>
                </a:lnTo>
                <a:lnTo>
                  <a:pt x="1752820" y="37658"/>
                </a:lnTo>
                <a:lnTo>
                  <a:pt x="1707556" y="27817"/>
                </a:lnTo>
                <a:lnTo>
                  <a:pt x="1661770" y="19421"/>
                </a:lnTo>
                <a:lnTo>
                  <a:pt x="1615487" y="12496"/>
                </a:lnTo>
                <a:lnTo>
                  <a:pt x="1568731" y="7066"/>
                </a:lnTo>
                <a:lnTo>
                  <a:pt x="1521528" y="3157"/>
                </a:lnTo>
                <a:lnTo>
                  <a:pt x="1473902" y="793"/>
                </a:lnTo>
                <a:lnTo>
                  <a:pt x="1425879" y="0"/>
                </a:lnTo>
                <a:lnTo>
                  <a:pt x="1377856" y="793"/>
                </a:lnTo>
                <a:lnTo>
                  <a:pt x="1330231" y="3157"/>
                </a:lnTo>
                <a:lnTo>
                  <a:pt x="1283027" y="7066"/>
                </a:lnTo>
                <a:lnTo>
                  <a:pt x="1236272" y="12496"/>
                </a:lnTo>
                <a:lnTo>
                  <a:pt x="1189989" y="19421"/>
                </a:lnTo>
                <a:lnTo>
                  <a:pt x="1144203" y="27817"/>
                </a:lnTo>
                <a:lnTo>
                  <a:pt x="1098939" y="37658"/>
                </a:lnTo>
                <a:lnTo>
                  <a:pt x="1054223" y="48920"/>
                </a:lnTo>
                <a:lnTo>
                  <a:pt x="1010079" y="61578"/>
                </a:lnTo>
                <a:lnTo>
                  <a:pt x="966532" y="75606"/>
                </a:lnTo>
                <a:lnTo>
                  <a:pt x="923607" y="90981"/>
                </a:lnTo>
                <a:lnTo>
                  <a:pt x="881329" y="107676"/>
                </a:lnTo>
                <a:lnTo>
                  <a:pt x="839723" y="125666"/>
                </a:lnTo>
                <a:lnTo>
                  <a:pt x="798815" y="144928"/>
                </a:lnTo>
                <a:lnTo>
                  <a:pt x="758628" y="165436"/>
                </a:lnTo>
                <a:lnTo>
                  <a:pt x="719188" y="187165"/>
                </a:lnTo>
                <a:lnTo>
                  <a:pt x="680520" y="210090"/>
                </a:lnTo>
                <a:lnTo>
                  <a:pt x="642649" y="234186"/>
                </a:lnTo>
                <a:lnTo>
                  <a:pt x="605599" y="259428"/>
                </a:lnTo>
                <a:lnTo>
                  <a:pt x="569396" y="285792"/>
                </a:lnTo>
                <a:lnTo>
                  <a:pt x="534065" y="313251"/>
                </a:lnTo>
                <a:lnTo>
                  <a:pt x="499631" y="341782"/>
                </a:lnTo>
                <a:lnTo>
                  <a:pt x="466118" y="371359"/>
                </a:lnTo>
                <a:lnTo>
                  <a:pt x="433552" y="401958"/>
                </a:lnTo>
                <a:lnTo>
                  <a:pt x="401957" y="433553"/>
                </a:lnTo>
                <a:lnTo>
                  <a:pt x="371358" y="466120"/>
                </a:lnTo>
                <a:lnTo>
                  <a:pt x="341781" y="499633"/>
                </a:lnTo>
                <a:lnTo>
                  <a:pt x="313250" y="534068"/>
                </a:lnTo>
                <a:lnTo>
                  <a:pt x="285791" y="569399"/>
                </a:lnTo>
                <a:lnTo>
                  <a:pt x="259427" y="605602"/>
                </a:lnTo>
                <a:lnTo>
                  <a:pt x="234185" y="642652"/>
                </a:lnTo>
                <a:lnTo>
                  <a:pt x="210089" y="680524"/>
                </a:lnTo>
                <a:lnTo>
                  <a:pt x="187165" y="719192"/>
                </a:lnTo>
                <a:lnTo>
                  <a:pt x="165436" y="758632"/>
                </a:lnTo>
                <a:lnTo>
                  <a:pt x="144928" y="798819"/>
                </a:lnTo>
                <a:lnTo>
                  <a:pt x="125666" y="839728"/>
                </a:lnTo>
                <a:lnTo>
                  <a:pt x="107675" y="881335"/>
                </a:lnTo>
                <a:lnTo>
                  <a:pt x="90980" y="923613"/>
                </a:lnTo>
                <a:lnTo>
                  <a:pt x="75606" y="966538"/>
                </a:lnTo>
                <a:lnTo>
                  <a:pt x="61578" y="1010085"/>
                </a:lnTo>
                <a:lnTo>
                  <a:pt x="48920" y="1054230"/>
                </a:lnTo>
                <a:lnTo>
                  <a:pt x="37658" y="1098947"/>
                </a:lnTo>
                <a:lnTo>
                  <a:pt x="27817" y="1144211"/>
                </a:lnTo>
                <a:lnTo>
                  <a:pt x="19421" y="1189998"/>
                </a:lnTo>
                <a:lnTo>
                  <a:pt x="12496" y="1236282"/>
                </a:lnTo>
                <a:lnTo>
                  <a:pt x="7066" y="1283038"/>
                </a:lnTo>
                <a:lnTo>
                  <a:pt x="3157" y="1330242"/>
                </a:lnTo>
                <a:lnTo>
                  <a:pt x="793" y="1377868"/>
                </a:lnTo>
                <a:lnTo>
                  <a:pt x="0" y="1425892"/>
                </a:lnTo>
                <a:lnTo>
                  <a:pt x="793" y="1473915"/>
                </a:lnTo>
                <a:lnTo>
                  <a:pt x="3157" y="1521541"/>
                </a:lnTo>
                <a:lnTo>
                  <a:pt x="7066" y="1568744"/>
                </a:lnTo>
                <a:lnTo>
                  <a:pt x="12496" y="1615500"/>
                </a:lnTo>
                <a:lnTo>
                  <a:pt x="19421" y="1661783"/>
                </a:lnTo>
                <a:lnTo>
                  <a:pt x="27817" y="1707569"/>
                </a:lnTo>
                <a:lnTo>
                  <a:pt x="37658" y="1752832"/>
                </a:lnTo>
                <a:lnTo>
                  <a:pt x="48920" y="1797549"/>
                </a:lnTo>
                <a:lnTo>
                  <a:pt x="61578" y="1841693"/>
                </a:lnTo>
                <a:lnTo>
                  <a:pt x="75606" y="1885240"/>
                </a:lnTo>
                <a:lnTo>
                  <a:pt x="90980" y="1928164"/>
                </a:lnTo>
                <a:lnTo>
                  <a:pt x="107675" y="1970442"/>
                </a:lnTo>
                <a:lnTo>
                  <a:pt x="125666" y="2012048"/>
                </a:lnTo>
                <a:lnTo>
                  <a:pt x="144928" y="2052957"/>
                </a:lnTo>
                <a:lnTo>
                  <a:pt x="165436" y="2093143"/>
                </a:lnTo>
                <a:lnTo>
                  <a:pt x="187165" y="2132583"/>
                </a:lnTo>
                <a:lnTo>
                  <a:pt x="210089" y="2171251"/>
                </a:lnTo>
                <a:lnTo>
                  <a:pt x="234185" y="2209123"/>
                </a:lnTo>
                <a:lnTo>
                  <a:pt x="259427" y="2246172"/>
                </a:lnTo>
                <a:lnTo>
                  <a:pt x="285791" y="2282375"/>
                </a:lnTo>
                <a:lnTo>
                  <a:pt x="313250" y="2317706"/>
                </a:lnTo>
                <a:lnTo>
                  <a:pt x="341781" y="2352140"/>
                </a:lnTo>
                <a:lnTo>
                  <a:pt x="371358" y="2385653"/>
                </a:lnTo>
                <a:lnTo>
                  <a:pt x="401957" y="2418220"/>
                </a:lnTo>
                <a:lnTo>
                  <a:pt x="433552" y="2449815"/>
                </a:lnTo>
                <a:lnTo>
                  <a:pt x="466118" y="2480413"/>
                </a:lnTo>
                <a:lnTo>
                  <a:pt x="499631" y="2509990"/>
                </a:lnTo>
                <a:lnTo>
                  <a:pt x="534065" y="2538521"/>
                </a:lnTo>
                <a:lnTo>
                  <a:pt x="569396" y="2565981"/>
                </a:lnTo>
                <a:lnTo>
                  <a:pt x="605599" y="2592344"/>
                </a:lnTo>
                <a:lnTo>
                  <a:pt x="642649" y="2617586"/>
                </a:lnTo>
                <a:lnTo>
                  <a:pt x="680520" y="2641682"/>
                </a:lnTo>
                <a:lnTo>
                  <a:pt x="719188" y="2664607"/>
                </a:lnTo>
                <a:lnTo>
                  <a:pt x="758628" y="2686335"/>
                </a:lnTo>
                <a:lnTo>
                  <a:pt x="798815" y="2706843"/>
                </a:lnTo>
                <a:lnTo>
                  <a:pt x="839723" y="2726105"/>
                </a:lnTo>
                <a:lnTo>
                  <a:pt x="881329" y="2744096"/>
                </a:lnTo>
                <a:lnTo>
                  <a:pt x="923607" y="2760791"/>
                </a:lnTo>
                <a:lnTo>
                  <a:pt x="966532" y="2776165"/>
                </a:lnTo>
                <a:lnTo>
                  <a:pt x="1010079" y="2790193"/>
                </a:lnTo>
                <a:lnTo>
                  <a:pt x="1054223" y="2802851"/>
                </a:lnTo>
                <a:lnTo>
                  <a:pt x="1098939" y="2814113"/>
                </a:lnTo>
                <a:lnTo>
                  <a:pt x="1144203" y="2823955"/>
                </a:lnTo>
                <a:lnTo>
                  <a:pt x="1189989" y="2832350"/>
                </a:lnTo>
                <a:lnTo>
                  <a:pt x="1236272" y="2839275"/>
                </a:lnTo>
                <a:lnTo>
                  <a:pt x="1283027" y="2844705"/>
                </a:lnTo>
                <a:lnTo>
                  <a:pt x="1330231" y="2848614"/>
                </a:lnTo>
                <a:lnTo>
                  <a:pt x="1377856" y="2850978"/>
                </a:lnTo>
                <a:lnTo>
                  <a:pt x="1425879" y="2851772"/>
                </a:lnTo>
                <a:close/>
              </a:path>
            </a:pathLst>
          </a:custGeom>
          <a:ln w="9525">
            <a:solidFill>
              <a:srgbClr val="FFFFFF"/>
            </a:solidFill>
          </a:ln>
        </p:spPr>
        <p:txBody>
          <a:bodyPr wrap="square" lIns="0" tIns="0" rIns="0" bIns="0" rtlCol="0"/>
          <a:lstStyle/>
          <a:p>
            <a:endParaRPr/>
          </a:p>
        </p:txBody>
      </p:sp>
      <p:sp>
        <p:nvSpPr>
          <p:cNvPr id="4" name="object 4"/>
          <p:cNvSpPr/>
          <p:nvPr/>
        </p:nvSpPr>
        <p:spPr>
          <a:xfrm>
            <a:off x="3326295" y="2206129"/>
            <a:ext cx="908050" cy="908050"/>
          </a:xfrm>
          <a:custGeom>
            <a:avLst/>
            <a:gdLst/>
            <a:ahLst/>
            <a:cxnLst/>
            <a:rect l="l" t="t" r="r" b="b"/>
            <a:pathLst>
              <a:path w="908050" h="908050">
                <a:moveTo>
                  <a:pt x="453707" y="907427"/>
                </a:moveTo>
                <a:lnTo>
                  <a:pt x="407384" y="905080"/>
                </a:lnTo>
                <a:lnTo>
                  <a:pt x="362384" y="898193"/>
                </a:lnTo>
                <a:lnTo>
                  <a:pt x="318936" y="886995"/>
                </a:lnTo>
                <a:lnTo>
                  <a:pt x="277272" y="871717"/>
                </a:lnTo>
                <a:lnTo>
                  <a:pt x="237620" y="852587"/>
                </a:lnTo>
                <a:lnTo>
                  <a:pt x="200210" y="829836"/>
                </a:lnTo>
                <a:lnTo>
                  <a:pt x="165272" y="803694"/>
                </a:lnTo>
                <a:lnTo>
                  <a:pt x="133037" y="774390"/>
                </a:lnTo>
                <a:lnTo>
                  <a:pt x="103733" y="742154"/>
                </a:lnTo>
                <a:lnTo>
                  <a:pt x="77591" y="707217"/>
                </a:lnTo>
                <a:lnTo>
                  <a:pt x="54840" y="669807"/>
                </a:lnTo>
                <a:lnTo>
                  <a:pt x="35710" y="630155"/>
                </a:lnTo>
                <a:lnTo>
                  <a:pt x="20431" y="588490"/>
                </a:lnTo>
                <a:lnTo>
                  <a:pt x="9234" y="545043"/>
                </a:lnTo>
                <a:lnTo>
                  <a:pt x="2346" y="500043"/>
                </a:lnTo>
                <a:lnTo>
                  <a:pt x="0" y="453720"/>
                </a:lnTo>
                <a:lnTo>
                  <a:pt x="2346" y="407396"/>
                </a:lnTo>
                <a:lnTo>
                  <a:pt x="9234" y="362396"/>
                </a:lnTo>
                <a:lnTo>
                  <a:pt x="20431" y="318948"/>
                </a:lnTo>
                <a:lnTo>
                  <a:pt x="35710" y="277282"/>
                </a:lnTo>
                <a:lnTo>
                  <a:pt x="54840" y="237629"/>
                </a:lnTo>
                <a:lnTo>
                  <a:pt x="77591" y="200219"/>
                </a:lnTo>
                <a:lnTo>
                  <a:pt x="103733" y="165280"/>
                </a:lnTo>
                <a:lnTo>
                  <a:pt x="133037" y="133043"/>
                </a:lnTo>
                <a:lnTo>
                  <a:pt x="165272" y="103738"/>
                </a:lnTo>
                <a:lnTo>
                  <a:pt x="200210" y="77595"/>
                </a:lnTo>
                <a:lnTo>
                  <a:pt x="237620" y="54843"/>
                </a:lnTo>
                <a:lnTo>
                  <a:pt x="277272" y="35712"/>
                </a:lnTo>
                <a:lnTo>
                  <a:pt x="318936" y="20433"/>
                </a:lnTo>
                <a:lnTo>
                  <a:pt x="362384" y="9234"/>
                </a:lnTo>
                <a:lnTo>
                  <a:pt x="407384" y="2346"/>
                </a:lnTo>
                <a:lnTo>
                  <a:pt x="453707" y="0"/>
                </a:lnTo>
                <a:lnTo>
                  <a:pt x="500033" y="2346"/>
                </a:lnTo>
                <a:lnTo>
                  <a:pt x="545035" y="9234"/>
                </a:lnTo>
                <a:lnTo>
                  <a:pt x="588484" y="20433"/>
                </a:lnTo>
                <a:lnTo>
                  <a:pt x="630150" y="35712"/>
                </a:lnTo>
                <a:lnTo>
                  <a:pt x="669803" y="54843"/>
                </a:lnTo>
                <a:lnTo>
                  <a:pt x="707214" y="77595"/>
                </a:lnTo>
                <a:lnTo>
                  <a:pt x="742152" y="103738"/>
                </a:lnTo>
                <a:lnTo>
                  <a:pt x="774388" y="133043"/>
                </a:lnTo>
                <a:lnTo>
                  <a:pt x="803693" y="165280"/>
                </a:lnTo>
                <a:lnTo>
                  <a:pt x="829835" y="200219"/>
                </a:lnTo>
                <a:lnTo>
                  <a:pt x="852587" y="237629"/>
                </a:lnTo>
                <a:lnTo>
                  <a:pt x="871716" y="277282"/>
                </a:lnTo>
                <a:lnTo>
                  <a:pt x="886995" y="318948"/>
                </a:lnTo>
                <a:lnTo>
                  <a:pt x="898193" y="362396"/>
                </a:lnTo>
                <a:lnTo>
                  <a:pt x="905080" y="407396"/>
                </a:lnTo>
                <a:lnTo>
                  <a:pt x="907427" y="453720"/>
                </a:lnTo>
                <a:lnTo>
                  <a:pt x="905080" y="500043"/>
                </a:lnTo>
                <a:lnTo>
                  <a:pt x="898193" y="545043"/>
                </a:lnTo>
                <a:lnTo>
                  <a:pt x="886995" y="588490"/>
                </a:lnTo>
                <a:lnTo>
                  <a:pt x="871716" y="630155"/>
                </a:lnTo>
                <a:lnTo>
                  <a:pt x="852587" y="669807"/>
                </a:lnTo>
                <a:lnTo>
                  <a:pt x="829835" y="707217"/>
                </a:lnTo>
                <a:lnTo>
                  <a:pt x="803693" y="742154"/>
                </a:lnTo>
                <a:lnTo>
                  <a:pt x="774388" y="774390"/>
                </a:lnTo>
                <a:lnTo>
                  <a:pt x="742152" y="803694"/>
                </a:lnTo>
                <a:lnTo>
                  <a:pt x="707214" y="829836"/>
                </a:lnTo>
                <a:lnTo>
                  <a:pt x="669803" y="852587"/>
                </a:lnTo>
                <a:lnTo>
                  <a:pt x="630150" y="871717"/>
                </a:lnTo>
                <a:lnTo>
                  <a:pt x="588484" y="886995"/>
                </a:lnTo>
                <a:lnTo>
                  <a:pt x="545035" y="898193"/>
                </a:lnTo>
                <a:lnTo>
                  <a:pt x="500033" y="905080"/>
                </a:lnTo>
                <a:lnTo>
                  <a:pt x="453707" y="907427"/>
                </a:lnTo>
                <a:close/>
              </a:path>
            </a:pathLst>
          </a:custGeom>
          <a:ln w="9525">
            <a:solidFill>
              <a:srgbClr val="FFFFFF"/>
            </a:solidFill>
          </a:ln>
        </p:spPr>
        <p:txBody>
          <a:bodyPr wrap="square" lIns="0" tIns="0" rIns="0" bIns="0" rtlCol="0"/>
          <a:lstStyle/>
          <a:p>
            <a:endParaRPr/>
          </a:p>
        </p:txBody>
      </p:sp>
      <p:sp>
        <p:nvSpPr>
          <p:cNvPr id="5" name="object 5"/>
          <p:cNvSpPr/>
          <p:nvPr/>
        </p:nvSpPr>
        <p:spPr>
          <a:xfrm>
            <a:off x="3403625" y="2629446"/>
            <a:ext cx="56515" cy="56515"/>
          </a:xfrm>
          <a:custGeom>
            <a:avLst/>
            <a:gdLst/>
            <a:ahLst/>
            <a:cxnLst/>
            <a:rect l="l" t="t" r="r" b="b"/>
            <a:pathLst>
              <a:path w="56514" h="56514">
                <a:moveTo>
                  <a:pt x="28054" y="0"/>
                </a:moveTo>
                <a:lnTo>
                  <a:pt x="17134" y="2204"/>
                </a:lnTo>
                <a:lnTo>
                  <a:pt x="8216" y="8216"/>
                </a:lnTo>
                <a:lnTo>
                  <a:pt x="2204" y="17134"/>
                </a:lnTo>
                <a:lnTo>
                  <a:pt x="0" y="28054"/>
                </a:lnTo>
                <a:lnTo>
                  <a:pt x="2204" y="38974"/>
                </a:lnTo>
                <a:lnTo>
                  <a:pt x="8216" y="47891"/>
                </a:lnTo>
                <a:lnTo>
                  <a:pt x="17134" y="53903"/>
                </a:lnTo>
                <a:lnTo>
                  <a:pt x="28054" y="56108"/>
                </a:lnTo>
                <a:lnTo>
                  <a:pt x="38974" y="53903"/>
                </a:lnTo>
                <a:lnTo>
                  <a:pt x="47891" y="47891"/>
                </a:lnTo>
                <a:lnTo>
                  <a:pt x="53903" y="38974"/>
                </a:lnTo>
                <a:lnTo>
                  <a:pt x="56108" y="28054"/>
                </a:lnTo>
                <a:lnTo>
                  <a:pt x="53903" y="17134"/>
                </a:lnTo>
                <a:lnTo>
                  <a:pt x="47891" y="8216"/>
                </a:lnTo>
                <a:lnTo>
                  <a:pt x="38974" y="2204"/>
                </a:lnTo>
                <a:lnTo>
                  <a:pt x="28054" y="0"/>
                </a:lnTo>
                <a:close/>
              </a:path>
            </a:pathLst>
          </a:custGeom>
          <a:solidFill>
            <a:srgbClr val="FFFFFF"/>
          </a:solidFill>
        </p:spPr>
        <p:txBody>
          <a:bodyPr wrap="square" lIns="0" tIns="0" rIns="0" bIns="0" rtlCol="0"/>
          <a:lstStyle/>
          <a:p>
            <a:endParaRPr/>
          </a:p>
        </p:txBody>
      </p:sp>
      <p:sp>
        <p:nvSpPr>
          <p:cNvPr id="6" name="object 6"/>
          <p:cNvSpPr/>
          <p:nvPr/>
        </p:nvSpPr>
        <p:spPr>
          <a:xfrm>
            <a:off x="3751948" y="2281136"/>
            <a:ext cx="56515" cy="56515"/>
          </a:xfrm>
          <a:custGeom>
            <a:avLst/>
            <a:gdLst/>
            <a:ahLst/>
            <a:cxnLst/>
            <a:rect l="l" t="t" r="r" b="b"/>
            <a:pathLst>
              <a:path w="56514" h="56514">
                <a:moveTo>
                  <a:pt x="28054" y="0"/>
                </a:moveTo>
                <a:lnTo>
                  <a:pt x="17134" y="2204"/>
                </a:lnTo>
                <a:lnTo>
                  <a:pt x="8216" y="8216"/>
                </a:lnTo>
                <a:lnTo>
                  <a:pt x="2204" y="17134"/>
                </a:lnTo>
                <a:lnTo>
                  <a:pt x="0" y="28054"/>
                </a:lnTo>
                <a:lnTo>
                  <a:pt x="2204" y="38974"/>
                </a:lnTo>
                <a:lnTo>
                  <a:pt x="8216" y="47891"/>
                </a:lnTo>
                <a:lnTo>
                  <a:pt x="17134" y="53903"/>
                </a:lnTo>
                <a:lnTo>
                  <a:pt x="28054" y="56108"/>
                </a:lnTo>
                <a:lnTo>
                  <a:pt x="38974" y="53903"/>
                </a:lnTo>
                <a:lnTo>
                  <a:pt x="47891" y="47891"/>
                </a:lnTo>
                <a:lnTo>
                  <a:pt x="53903" y="38974"/>
                </a:lnTo>
                <a:lnTo>
                  <a:pt x="56108" y="28054"/>
                </a:lnTo>
                <a:lnTo>
                  <a:pt x="53903" y="17134"/>
                </a:lnTo>
                <a:lnTo>
                  <a:pt x="47891" y="8216"/>
                </a:lnTo>
                <a:lnTo>
                  <a:pt x="38974" y="2204"/>
                </a:lnTo>
                <a:lnTo>
                  <a:pt x="28054" y="0"/>
                </a:lnTo>
                <a:close/>
              </a:path>
            </a:pathLst>
          </a:custGeom>
          <a:solidFill>
            <a:srgbClr val="FFFFFF"/>
          </a:solidFill>
        </p:spPr>
        <p:txBody>
          <a:bodyPr wrap="square" lIns="0" tIns="0" rIns="0" bIns="0" rtlCol="0"/>
          <a:lstStyle/>
          <a:p>
            <a:endParaRPr/>
          </a:p>
        </p:txBody>
      </p:sp>
      <p:sp>
        <p:nvSpPr>
          <p:cNvPr id="7" name="object 7"/>
          <p:cNvSpPr/>
          <p:nvPr/>
        </p:nvSpPr>
        <p:spPr>
          <a:xfrm>
            <a:off x="3505641" y="2875734"/>
            <a:ext cx="56515" cy="56515"/>
          </a:xfrm>
          <a:custGeom>
            <a:avLst/>
            <a:gdLst/>
            <a:ahLst/>
            <a:cxnLst/>
            <a:rect l="l" t="t" r="r" b="b"/>
            <a:pathLst>
              <a:path w="56514" h="56514">
                <a:moveTo>
                  <a:pt x="28057" y="0"/>
                </a:moveTo>
                <a:lnTo>
                  <a:pt x="17501" y="2055"/>
                </a:lnTo>
                <a:lnTo>
                  <a:pt x="8220" y="8220"/>
                </a:lnTo>
                <a:lnTo>
                  <a:pt x="2055" y="17501"/>
                </a:lnTo>
                <a:lnTo>
                  <a:pt x="0" y="28057"/>
                </a:lnTo>
                <a:lnTo>
                  <a:pt x="2055" y="38613"/>
                </a:lnTo>
                <a:lnTo>
                  <a:pt x="8220" y="47894"/>
                </a:lnTo>
                <a:lnTo>
                  <a:pt x="17501" y="54059"/>
                </a:lnTo>
                <a:lnTo>
                  <a:pt x="28057" y="56114"/>
                </a:lnTo>
                <a:lnTo>
                  <a:pt x="38613" y="54059"/>
                </a:lnTo>
                <a:lnTo>
                  <a:pt x="47894" y="47894"/>
                </a:lnTo>
                <a:lnTo>
                  <a:pt x="54059" y="38613"/>
                </a:lnTo>
                <a:lnTo>
                  <a:pt x="56114" y="28057"/>
                </a:lnTo>
                <a:lnTo>
                  <a:pt x="54059" y="17501"/>
                </a:lnTo>
                <a:lnTo>
                  <a:pt x="47894" y="8220"/>
                </a:lnTo>
                <a:lnTo>
                  <a:pt x="38613" y="2055"/>
                </a:lnTo>
                <a:lnTo>
                  <a:pt x="28057" y="0"/>
                </a:lnTo>
                <a:close/>
              </a:path>
            </a:pathLst>
          </a:custGeom>
          <a:solidFill>
            <a:srgbClr val="FFFFFF"/>
          </a:solidFill>
        </p:spPr>
        <p:txBody>
          <a:bodyPr wrap="square" lIns="0" tIns="0" rIns="0" bIns="0" rtlCol="0"/>
          <a:lstStyle/>
          <a:p>
            <a:endParaRPr/>
          </a:p>
        </p:txBody>
      </p:sp>
      <p:sp>
        <p:nvSpPr>
          <p:cNvPr id="8" name="object 8"/>
          <p:cNvSpPr/>
          <p:nvPr/>
        </p:nvSpPr>
        <p:spPr>
          <a:xfrm>
            <a:off x="3505641" y="2383152"/>
            <a:ext cx="56515" cy="56515"/>
          </a:xfrm>
          <a:custGeom>
            <a:avLst/>
            <a:gdLst/>
            <a:ahLst/>
            <a:cxnLst/>
            <a:rect l="l" t="t" r="r" b="b"/>
            <a:pathLst>
              <a:path w="56514" h="56514">
                <a:moveTo>
                  <a:pt x="28057" y="0"/>
                </a:moveTo>
                <a:lnTo>
                  <a:pt x="17501" y="2055"/>
                </a:lnTo>
                <a:lnTo>
                  <a:pt x="8220" y="8220"/>
                </a:lnTo>
                <a:lnTo>
                  <a:pt x="2055" y="17501"/>
                </a:lnTo>
                <a:lnTo>
                  <a:pt x="0" y="28057"/>
                </a:lnTo>
                <a:lnTo>
                  <a:pt x="2055" y="38613"/>
                </a:lnTo>
                <a:lnTo>
                  <a:pt x="8220" y="47894"/>
                </a:lnTo>
                <a:lnTo>
                  <a:pt x="17501" y="54059"/>
                </a:lnTo>
                <a:lnTo>
                  <a:pt x="28057" y="56114"/>
                </a:lnTo>
                <a:lnTo>
                  <a:pt x="38613" y="54059"/>
                </a:lnTo>
                <a:lnTo>
                  <a:pt x="47894" y="47894"/>
                </a:lnTo>
                <a:lnTo>
                  <a:pt x="54059" y="38613"/>
                </a:lnTo>
                <a:lnTo>
                  <a:pt x="56114" y="28057"/>
                </a:lnTo>
                <a:lnTo>
                  <a:pt x="54059" y="17501"/>
                </a:lnTo>
                <a:lnTo>
                  <a:pt x="47894" y="8220"/>
                </a:lnTo>
                <a:lnTo>
                  <a:pt x="38613" y="2055"/>
                </a:lnTo>
                <a:lnTo>
                  <a:pt x="28057" y="0"/>
                </a:lnTo>
                <a:close/>
              </a:path>
            </a:pathLst>
          </a:custGeom>
          <a:solidFill>
            <a:srgbClr val="FFFFFF"/>
          </a:solidFill>
        </p:spPr>
        <p:txBody>
          <a:bodyPr wrap="square" lIns="0" tIns="0" rIns="0" bIns="0" rtlCol="0"/>
          <a:lstStyle/>
          <a:p>
            <a:endParaRPr/>
          </a:p>
        </p:txBody>
      </p:sp>
      <p:sp>
        <p:nvSpPr>
          <p:cNvPr id="9" name="object 9"/>
          <p:cNvSpPr/>
          <p:nvPr/>
        </p:nvSpPr>
        <p:spPr>
          <a:xfrm>
            <a:off x="3751948" y="2977756"/>
            <a:ext cx="56515" cy="56515"/>
          </a:xfrm>
          <a:custGeom>
            <a:avLst/>
            <a:gdLst/>
            <a:ahLst/>
            <a:cxnLst/>
            <a:rect l="l" t="t" r="r" b="b"/>
            <a:pathLst>
              <a:path w="56514" h="56514">
                <a:moveTo>
                  <a:pt x="28054" y="0"/>
                </a:moveTo>
                <a:lnTo>
                  <a:pt x="17134" y="2204"/>
                </a:lnTo>
                <a:lnTo>
                  <a:pt x="8216" y="8216"/>
                </a:lnTo>
                <a:lnTo>
                  <a:pt x="2204" y="17134"/>
                </a:lnTo>
                <a:lnTo>
                  <a:pt x="0" y="28054"/>
                </a:lnTo>
                <a:lnTo>
                  <a:pt x="2204" y="38974"/>
                </a:lnTo>
                <a:lnTo>
                  <a:pt x="8216" y="47891"/>
                </a:lnTo>
                <a:lnTo>
                  <a:pt x="17134" y="53903"/>
                </a:lnTo>
                <a:lnTo>
                  <a:pt x="28054" y="56108"/>
                </a:lnTo>
                <a:lnTo>
                  <a:pt x="38974" y="53903"/>
                </a:lnTo>
                <a:lnTo>
                  <a:pt x="47891" y="47891"/>
                </a:lnTo>
                <a:lnTo>
                  <a:pt x="53903" y="38974"/>
                </a:lnTo>
                <a:lnTo>
                  <a:pt x="56108" y="28054"/>
                </a:lnTo>
                <a:lnTo>
                  <a:pt x="53903" y="17134"/>
                </a:lnTo>
                <a:lnTo>
                  <a:pt x="47891" y="8216"/>
                </a:lnTo>
                <a:lnTo>
                  <a:pt x="38974" y="2204"/>
                </a:lnTo>
                <a:lnTo>
                  <a:pt x="28054" y="0"/>
                </a:lnTo>
                <a:close/>
              </a:path>
            </a:pathLst>
          </a:custGeom>
          <a:solidFill>
            <a:srgbClr val="FFFFFF"/>
          </a:solidFill>
        </p:spPr>
        <p:txBody>
          <a:bodyPr wrap="square" lIns="0" tIns="0" rIns="0" bIns="0" rtlCol="0"/>
          <a:lstStyle/>
          <a:p>
            <a:endParaRPr/>
          </a:p>
        </p:txBody>
      </p:sp>
      <p:sp>
        <p:nvSpPr>
          <p:cNvPr id="10" name="object 10"/>
          <p:cNvSpPr/>
          <p:nvPr/>
        </p:nvSpPr>
        <p:spPr>
          <a:xfrm>
            <a:off x="3998236" y="2875734"/>
            <a:ext cx="56515" cy="56515"/>
          </a:xfrm>
          <a:custGeom>
            <a:avLst/>
            <a:gdLst/>
            <a:ahLst/>
            <a:cxnLst/>
            <a:rect l="l" t="t" r="r" b="b"/>
            <a:pathLst>
              <a:path w="56514" h="56514">
                <a:moveTo>
                  <a:pt x="28057" y="0"/>
                </a:moveTo>
                <a:lnTo>
                  <a:pt x="17501" y="2055"/>
                </a:lnTo>
                <a:lnTo>
                  <a:pt x="8220" y="8220"/>
                </a:lnTo>
                <a:lnTo>
                  <a:pt x="2055" y="17501"/>
                </a:lnTo>
                <a:lnTo>
                  <a:pt x="0" y="28057"/>
                </a:lnTo>
                <a:lnTo>
                  <a:pt x="2055" y="38613"/>
                </a:lnTo>
                <a:lnTo>
                  <a:pt x="8220" y="47894"/>
                </a:lnTo>
                <a:lnTo>
                  <a:pt x="17501" y="54059"/>
                </a:lnTo>
                <a:lnTo>
                  <a:pt x="28057" y="56114"/>
                </a:lnTo>
                <a:lnTo>
                  <a:pt x="38613" y="54059"/>
                </a:lnTo>
                <a:lnTo>
                  <a:pt x="47894" y="47894"/>
                </a:lnTo>
                <a:lnTo>
                  <a:pt x="54059" y="38613"/>
                </a:lnTo>
                <a:lnTo>
                  <a:pt x="56114" y="28057"/>
                </a:lnTo>
                <a:lnTo>
                  <a:pt x="54059" y="17501"/>
                </a:lnTo>
                <a:lnTo>
                  <a:pt x="47894" y="8220"/>
                </a:lnTo>
                <a:lnTo>
                  <a:pt x="38613" y="2055"/>
                </a:lnTo>
                <a:lnTo>
                  <a:pt x="28057" y="0"/>
                </a:lnTo>
                <a:close/>
              </a:path>
            </a:pathLst>
          </a:custGeom>
          <a:solidFill>
            <a:srgbClr val="FFFFFF"/>
          </a:solidFill>
        </p:spPr>
        <p:txBody>
          <a:bodyPr wrap="square" lIns="0" tIns="0" rIns="0" bIns="0" rtlCol="0"/>
          <a:lstStyle/>
          <a:p>
            <a:endParaRPr/>
          </a:p>
        </p:txBody>
      </p:sp>
      <p:sp>
        <p:nvSpPr>
          <p:cNvPr id="11" name="object 11"/>
          <p:cNvSpPr/>
          <p:nvPr/>
        </p:nvSpPr>
        <p:spPr>
          <a:xfrm>
            <a:off x="3998236" y="2383152"/>
            <a:ext cx="56515" cy="56515"/>
          </a:xfrm>
          <a:custGeom>
            <a:avLst/>
            <a:gdLst/>
            <a:ahLst/>
            <a:cxnLst/>
            <a:rect l="l" t="t" r="r" b="b"/>
            <a:pathLst>
              <a:path w="56514" h="56514">
                <a:moveTo>
                  <a:pt x="28057" y="0"/>
                </a:moveTo>
                <a:lnTo>
                  <a:pt x="17501" y="2055"/>
                </a:lnTo>
                <a:lnTo>
                  <a:pt x="8220" y="8220"/>
                </a:lnTo>
                <a:lnTo>
                  <a:pt x="2055" y="17501"/>
                </a:lnTo>
                <a:lnTo>
                  <a:pt x="0" y="28057"/>
                </a:lnTo>
                <a:lnTo>
                  <a:pt x="2055" y="38613"/>
                </a:lnTo>
                <a:lnTo>
                  <a:pt x="8220" y="47894"/>
                </a:lnTo>
                <a:lnTo>
                  <a:pt x="17501" y="54059"/>
                </a:lnTo>
                <a:lnTo>
                  <a:pt x="28057" y="56114"/>
                </a:lnTo>
                <a:lnTo>
                  <a:pt x="38613" y="54059"/>
                </a:lnTo>
                <a:lnTo>
                  <a:pt x="47894" y="47894"/>
                </a:lnTo>
                <a:lnTo>
                  <a:pt x="54059" y="38613"/>
                </a:lnTo>
                <a:lnTo>
                  <a:pt x="56114" y="28057"/>
                </a:lnTo>
                <a:lnTo>
                  <a:pt x="54059" y="17501"/>
                </a:lnTo>
                <a:lnTo>
                  <a:pt x="47894" y="8220"/>
                </a:lnTo>
                <a:lnTo>
                  <a:pt x="38613" y="2055"/>
                </a:lnTo>
                <a:lnTo>
                  <a:pt x="28057" y="0"/>
                </a:lnTo>
                <a:close/>
              </a:path>
            </a:pathLst>
          </a:custGeom>
          <a:solidFill>
            <a:srgbClr val="FFFFFF"/>
          </a:solidFill>
        </p:spPr>
        <p:txBody>
          <a:bodyPr wrap="square" lIns="0" tIns="0" rIns="0" bIns="0" rtlCol="0"/>
          <a:lstStyle/>
          <a:p>
            <a:endParaRPr/>
          </a:p>
        </p:txBody>
      </p:sp>
      <p:sp>
        <p:nvSpPr>
          <p:cNvPr id="12" name="object 12"/>
          <p:cNvSpPr/>
          <p:nvPr/>
        </p:nvSpPr>
        <p:spPr>
          <a:xfrm>
            <a:off x="4100258" y="2629446"/>
            <a:ext cx="56515" cy="56515"/>
          </a:xfrm>
          <a:custGeom>
            <a:avLst/>
            <a:gdLst/>
            <a:ahLst/>
            <a:cxnLst/>
            <a:rect l="l" t="t" r="r" b="b"/>
            <a:pathLst>
              <a:path w="56514" h="56514">
                <a:moveTo>
                  <a:pt x="28054" y="0"/>
                </a:moveTo>
                <a:lnTo>
                  <a:pt x="17134" y="2204"/>
                </a:lnTo>
                <a:lnTo>
                  <a:pt x="8216" y="8216"/>
                </a:lnTo>
                <a:lnTo>
                  <a:pt x="2204" y="17134"/>
                </a:lnTo>
                <a:lnTo>
                  <a:pt x="0" y="28054"/>
                </a:lnTo>
                <a:lnTo>
                  <a:pt x="2204" y="38974"/>
                </a:lnTo>
                <a:lnTo>
                  <a:pt x="8216" y="47891"/>
                </a:lnTo>
                <a:lnTo>
                  <a:pt x="17134" y="53903"/>
                </a:lnTo>
                <a:lnTo>
                  <a:pt x="28054" y="56108"/>
                </a:lnTo>
                <a:lnTo>
                  <a:pt x="38974" y="53903"/>
                </a:lnTo>
                <a:lnTo>
                  <a:pt x="47891" y="47891"/>
                </a:lnTo>
                <a:lnTo>
                  <a:pt x="53903" y="38974"/>
                </a:lnTo>
                <a:lnTo>
                  <a:pt x="56108" y="28054"/>
                </a:lnTo>
                <a:lnTo>
                  <a:pt x="53903" y="17134"/>
                </a:lnTo>
                <a:lnTo>
                  <a:pt x="47891" y="8216"/>
                </a:lnTo>
                <a:lnTo>
                  <a:pt x="38974" y="2204"/>
                </a:lnTo>
                <a:lnTo>
                  <a:pt x="28054" y="0"/>
                </a:lnTo>
                <a:close/>
              </a:path>
            </a:pathLst>
          </a:custGeom>
          <a:solidFill>
            <a:srgbClr val="FFFFFF"/>
          </a:solidFill>
        </p:spPr>
        <p:txBody>
          <a:bodyPr wrap="square" lIns="0" tIns="0" rIns="0" bIns="0" rtlCol="0"/>
          <a:lstStyle/>
          <a:p>
            <a:endParaRPr/>
          </a:p>
        </p:txBody>
      </p:sp>
      <p:sp>
        <p:nvSpPr>
          <p:cNvPr id="13" name="object 13"/>
          <p:cNvSpPr/>
          <p:nvPr/>
        </p:nvSpPr>
        <p:spPr>
          <a:xfrm>
            <a:off x="3557917" y="3507486"/>
            <a:ext cx="444500" cy="0"/>
          </a:xfrm>
          <a:custGeom>
            <a:avLst/>
            <a:gdLst/>
            <a:ahLst/>
            <a:cxnLst/>
            <a:rect l="l" t="t" r="r" b="b"/>
            <a:pathLst>
              <a:path w="444500">
                <a:moveTo>
                  <a:pt x="0" y="0"/>
                </a:moveTo>
                <a:lnTo>
                  <a:pt x="444195" y="0"/>
                </a:lnTo>
              </a:path>
            </a:pathLst>
          </a:custGeom>
          <a:ln w="9525">
            <a:solidFill>
              <a:srgbClr val="FFFFFF"/>
            </a:solidFill>
          </a:ln>
        </p:spPr>
        <p:txBody>
          <a:bodyPr wrap="square" lIns="0" tIns="0" rIns="0" bIns="0" rtlCol="0"/>
          <a:lstStyle/>
          <a:p>
            <a:endParaRPr/>
          </a:p>
        </p:txBody>
      </p:sp>
      <p:sp>
        <p:nvSpPr>
          <p:cNvPr id="14" name="object 14"/>
          <p:cNvSpPr/>
          <p:nvPr/>
        </p:nvSpPr>
        <p:spPr>
          <a:xfrm>
            <a:off x="3539045" y="3385515"/>
            <a:ext cx="481965" cy="0"/>
          </a:xfrm>
          <a:custGeom>
            <a:avLst/>
            <a:gdLst/>
            <a:ahLst/>
            <a:cxnLst/>
            <a:rect l="l" t="t" r="r" b="b"/>
            <a:pathLst>
              <a:path w="481964">
                <a:moveTo>
                  <a:pt x="0" y="0"/>
                </a:moveTo>
                <a:lnTo>
                  <a:pt x="481596" y="0"/>
                </a:lnTo>
              </a:path>
            </a:pathLst>
          </a:custGeom>
          <a:ln w="9525">
            <a:solidFill>
              <a:srgbClr val="FFFFFF"/>
            </a:solidFill>
          </a:ln>
        </p:spPr>
        <p:txBody>
          <a:bodyPr wrap="square" lIns="0" tIns="0" rIns="0" bIns="0" rtlCol="0"/>
          <a:lstStyle/>
          <a:p>
            <a:endParaRPr/>
          </a:p>
        </p:txBody>
      </p:sp>
      <p:sp>
        <p:nvSpPr>
          <p:cNvPr id="15" name="object 15"/>
          <p:cNvSpPr/>
          <p:nvPr/>
        </p:nvSpPr>
        <p:spPr>
          <a:xfrm>
            <a:off x="3473996" y="2994456"/>
            <a:ext cx="612140" cy="718185"/>
          </a:xfrm>
          <a:custGeom>
            <a:avLst/>
            <a:gdLst/>
            <a:ahLst/>
            <a:cxnLst/>
            <a:rect l="l" t="t" r="r" b="b"/>
            <a:pathLst>
              <a:path w="612139" h="718185">
                <a:moveTo>
                  <a:pt x="0" y="0"/>
                </a:moveTo>
                <a:lnTo>
                  <a:pt x="118986" y="717981"/>
                </a:lnTo>
                <a:lnTo>
                  <a:pt x="496163" y="717981"/>
                </a:lnTo>
                <a:lnTo>
                  <a:pt x="612013" y="0"/>
                </a:lnTo>
              </a:path>
            </a:pathLst>
          </a:custGeom>
          <a:ln w="9525">
            <a:solidFill>
              <a:srgbClr val="FFFFFF"/>
            </a:solidFill>
          </a:ln>
        </p:spPr>
        <p:txBody>
          <a:bodyPr wrap="square" lIns="0" tIns="0" rIns="0" bIns="0" rtlCol="0"/>
          <a:lstStyle/>
          <a:p>
            <a:endParaRPr/>
          </a:p>
        </p:txBody>
      </p:sp>
      <p:sp>
        <p:nvSpPr>
          <p:cNvPr id="16" name="object 16"/>
          <p:cNvSpPr/>
          <p:nvPr/>
        </p:nvSpPr>
        <p:spPr>
          <a:xfrm>
            <a:off x="3557892" y="1809165"/>
            <a:ext cx="444500" cy="0"/>
          </a:xfrm>
          <a:custGeom>
            <a:avLst/>
            <a:gdLst/>
            <a:ahLst/>
            <a:cxnLst/>
            <a:rect l="l" t="t" r="r" b="b"/>
            <a:pathLst>
              <a:path w="444500">
                <a:moveTo>
                  <a:pt x="444195" y="0"/>
                </a:moveTo>
                <a:lnTo>
                  <a:pt x="0" y="0"/>
                </a:lnTo>
              </a:path>
            </a:pathLst>
          </a:custGeom>
          <a:ln w="9525">
            <a:solidFill>
              <a:srgbClr val="FFFFFF"/>
            </a:solidFill>
          </a:ln>
        </p:spPr>
        <p:txBody>
          <a:bodyPr wrap="square" lIns="0" tIns="0" rIns="0" bIns="0" rtlCol="0"/>
          <a:lstStyle/>
          <a:p>
            <a:endParaRPr/>
          </a:p>
        </p:txBody>
      </p:sp>
      <p:sp>
        <p:nvSpPr>
          <p:cNvPr id="17" name="object 17"/>
          <p:cNvSpPr/>
          <p:nvPr/>
        </p:nvSpPr>
        <p:spPr>
          <a:xfrm>
            <a:off x="3539363" y="1931124"/>
            <a:ext cx="481965" cy="0"/>
          </a:xfrm>
          <a:custGeom>
            <a:avLst/>
            <a:gdLst/>
            <a:ahLst/>
            <a:cxnLst/>
            <a:rect l="l" t="t" r="r" b="b"/>
            <a:pathLst>
              <a:path w="481964">
                <a:moveTo>
                  <a:pt x="481596" y="0"/>
                </a:moveTo>
                <a:lnTo>
                  <a:pt x="0" y="0"/>
                </a:lnTo>
              </a:path>
            </a:pathLst>
          </a:custGeom>
          <a:ln w="9525">
            <a:solidFill>
              <a:srgbClr val="FFFFFF"/>
            </a:solidFill>
          </a:ln>
        </p:spPr>
        <p:txBody>
          <a:bodyPr wrap="square" lIns="0" tIns="0" rIns="0" bIns="0" rtlCol="0"/>
          <a:lstStyle/>
          <a:p>
            <a:endParaRPr/>
          </a:p>
        </p:txBody>
      </p:sp>
      <p:sp>
        <p:nvSpPr>
          <p:cNvPr id="18" name="object 18"/>
          <p:cNvSpPr/>
          <p:nvPr/>
        </p:nvSpPr>
        <p:spPr>
          <a:xfrm>
            <a:off x="3473996" y="1604200"/>
            <a:ext cx="612140" cy="718185"/>
          </a:xfrm>
          <a:custGeom>
            <a:avLst/>
            <a:gdLst/>
            <a:ahLst/>
            <a:cxnLst/>
            <a:rect l="l" t="t" r="r" b="b"/>
            <a:pathLst>
              <a:path w="612139" h="718185">
                <a:moveTo>
                  <a:pt x="612013" y="717981"/>
                </a:moveTo>
                <a:lnTo>
                  <a:pt x="493026" y="0"/>
                </a:lnTo>
                <a:lnTo>
                  <a:pt x="115849" y="0"/>
                </a:lnTo>
                <a:lnTo>
                  <a:pt x="0" y="717981"/>
                </a:lnTo>
              </a:path>
            </a:pathLst>
          </a:custGeom>
          <a:ln w="9525">
            <a:solidFill>
              <a:srgbClr val="FFFFFF"/>
            </a:solidFill>
          </a:ln>
        </p:spPr>
        <p:txBody>
          <a:bodyPr wrap="square" lIns="0" tIns="0" rIns="0" bIns="0" rtlCol="0"/>
          <a:lstStyle/>
          <a:p>
            <a:endParaRPr/>
          </a:p>
        </p:txBody>
      </p:sp>
      <p:sp>
        <p:nvSpPr>
          <p:cNvPr id="19" name="object 19"/>
          <p:cNvSpPr/>
          <p:nvPr/>
        </p:nvSpPr>
        <p:spPr>
          <a:xfrm>
            <a:off x="3751192" y="2628703"/>
            <a:ext cx="57785" cy="57785"/>
          </a:xfrm>
          <a:custGeom>
            <a:avLst/>
            <a:gdLst/>
            <a:ahLst/>
            <a:cxnLst/>
            <a:rect l="l" t="t" r="r" b="b"/>
            <a:pathLst>
              <a:path w="57785" h="57785">
                <a:moveTo>
                  <a:pt x="28798" y="0"/>
                </a:moveTo>
                <a:lnTo>
                  <a:pt x="17962" y="2109"/>
                </a:lnTo>
                <a:lnTo>
                  <a:pt x="8439" y="8439"/>
                </a:lnTo>
                <a:lnTo>
                  <a:pt x="2109" y="17962"/>
                </a:lnTo>
                <a:lnTo>
                  <a:pt x="0" y="28798"/>
                </a:lnTo>
                <a:lnTo>
                  <a:pt x="2109" y="39637"/>
                </a:lnTo>
                <a:lnTo>
                  <a:pt x="8439" y="49168"/>
                </a:lnTo>
                <a:lnTo>
                  <a:pt x="17962" y="55497"/>
                </a:lnTo>
                <a:lnTo>
                  <a:pt x="28798" y="57607"/>
                </a:lnTo>
                <a:lnTo>
                  <a:pt x="39637" y="55497"/>
                </a:lnTo>
                <a:lnTo>
                  <a:pt x="49168" y="49168"/>
                </a:lnTo>
                <a:lnTo>
                  <a:pt x="55497" y="39637"/>
                </a:lnTo>
                <a:lnTo>
                  <a:pt x="57607" y="28798"/>
                </a:lnTo>
                <a:lnTo>
                  <a:pt x="55497" y="17962"/>
                </a:lnTo>
                <a:lnTo>
                  <a:pt x="49168" y="8439"/>
                </a:lnTo>
                <a:lnTo>
                  <a:pt x="39637" y="2109"/>
                </a:lnTo>
                <a:lnTo>
                  <a:pt x="28798" y="0"/>
                </a:lnTo>
                <a:close/>
              </a:path>
            </a:pathLst>
          </a:custGeom>
          <a:solidFill>
            <a:srgbClr val="FFFFFF"/>
          </a:solidFill>
        </p:spPr>
        <p:txBody>
          <a:bodyPr wrap="square" lIns="0" tIns="0" rIns="0" bIns="0" rtlCol="0"/>
          <a:lstStyle/>
          <a:p>
            <a:endParaRPr/>
          </a:p>
        </p:txBody>
      </p:sp>
      <p:sp>
        <p:nvSpPr>
          <p:cNvPr id="20" name="object 20"/>
          <p:cNvSpPr/>
          <p:nvPr/>
        </p:nvSpPr>
        <p:spPr>
          <a:xfrm>
            <a:off x="3786352" y="2658319"/>
            <a:ext cx="279400" cy="0"/>
          </a:xfrm>
          <a:custGeom>
            <a:avLst/>
            <a:gdLst/>
            <a:ahLst/>
            <a:cxnLst/>
            <a:rect l="l" t="t" r="r" b="b"/>
            <a:pathLst>
              <a:path w="279400">
                <a:moveTo>
                  <a:pt x="0" y="0"/>
                </a:moveTo>
                <a:lnTo>
                  <a:pt x="278904" y="0"/>
                </a:lnTo>
              </a:path>
            </a:pathLst>
          </a:custGeom>
          <a:ln w="17995">
            <a:solidFill>
              <a:srgbClr val="FFFFFF"/>
            </a:solidFill>
          </a:ln>
        </p:spPr>
        <p:txBody>
          <a:bodyPr wrap="square" lIns="0" tIns="0" rIns="0" bIns="0" rtlCol="0"/>
          <a:lstStyle/>
          <a:p>
            <a:endParaRPr/>
          </a:p>
        </p:txBody>
      </p:sp>
      <p:sp>
        <p:nvSpPr>
          <p:cNvPr id="21" name="object 21"/>
          <p:cNvSpPr/>
          <p:nvPr/>
        </p:nvSpPr>
        <p:spPr>
          <a:xfrm>
            <a:off x="3779996" y="2450757"/>
            <a:ext cx="0" cy="200660"/>
          </a:xfrm>
          <a:custGeom>
            <a:avLst/>
            <a:gdLst/>
            <a:ahLst/>
            <a:cxnLst/>
            <a:rect l="l" t="t" r="r" b="b"/>
            <a:pathLst>
              <a:path h="200660">
                <a:moveTo>
                  <a:pt x="0" y="0"/>
                </a:moveTo>
                <a:lnTo>
                  <a:pt x="0" y="200393"/>
                </a:lnTo>
              </a:path>
            </a:pathLst>
          </a:custGeom>
          <a:ln w="17995">
            <a:solidFill>
              <a:srgbClr val="FFFFFF"/>
            </a:solidFill>
          </a:ln>
        </p:spPr>
        <p:txBody>
          <a:bodyPr wrap="square" lIns="0" tIns="0" rIns="0" bIns="0" rtlCol="0"/>
          <a:lstStyle/>
          <a:p>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3502438" y="1143000"/>
            <a:ext cx="540385" cy="0"/>
          </a:xfrm>
          <a:custGeom>
            <a:avLst/>
            <a:gdLst/>
            <a:ahLst/>
            <a:cxnLst/>
            <a:rect l="l" t="t" r="r" b="b"/>
            <a:pathLst>
              <a:path w="540385">
                <a:moveTo>
                  <a:pt x="0" y="0"/>
                </a:moveTo>
                <a:lnTo>
                  <a:pt x="540004" y="0"/>
                </a:lnTo>
              </a:path>
            </a:pathLst>
          </a:custGeom>
          <a:ln w="6350">
            <a:solidFill>
              <a:srgbClr val="3A393A"/>
            </a:solidFill>
          </a:ln>
        </p:spPr>
        <p:txBody>
          <a:bodyPr wrap="square" lIns="0" tIns="0" rIns="0" bIns="0" rtlCol="0"/>
          <a:lstStyle/>
          <a:p>
            <a:endParaRPr/>
          </a:p>
        </p:txBody>
      </p:sp>
      <p:sp>
        <p:nvSpPr>
          <p:cNvPr id="5" name="object 5"/>
          <p:cNvSpPr txBox="1"/>
          <p:nvPr/>
        </p:nvSpPr>
        <p:spPr>
          <a:xfrm>
            <a:off x="752842" y="1450310"/>
            <a:ext cx="6039576" cy="1980222"/>
          </a:xfrm>
          <a:prstGeom prst="rect">
            <a:avLst/>
          </a:prstGeom>
        </p:spPr>
        <p:txBody>
          <a:bodyPr vert="horz" wrap="square" lIns="0" tIns="12700" rIns="0" bIns="0" rtlCol="0">
            <a:spAutoFit/>
          </a:bodyPr>
          <a:lstStyle/>
          <a:p>
            <a:pPr marL="12700" marR="5080" algn="ctr">
              <a:lnSpc>
                <a:spcPct val="111100"/>
              </a:lnSpc>
              <a:spcBef>
                <a:spcPts val="100"/>
              </a:spcBef>
            </a:pPr>
            <a:r>
              <a:rPr sz="4400" spc="125" dirty="0">
                <a:solidFill>
                  <a:srgbClr val="3A393A"/>
                </a:solidFill>
                <a:latin typeface="Trebuchet MS" pitchFamily="34" charset="0"/>
                <a:cs typeface="Arial"/>
              </a:rPr>
              <a:t>15 </a:t>
            </a:r>
            <a:r>
              <a:rPr sz="4400" spc="-10" dirty="0">
                <a:solidFill>
                  <a:srgbClr val="3A393A"/>
                </a:solidFill>
                <a:latin typeface="Trebuchet MS" pitchFamily="34" charset="0"/>
                <a:cs typeface="Arial"/>
              </a:rPr>
              <a:t>minutes. </a:t>
            </a:r>
            <a:endParaRPr lang="en-IN" sz="4400" spc="-10" dirty="0">
              <a:solidFill>
                <a:srgbClr val="3A393A"/>
              </a:solidFill>
              <a:latin typeface="Trebuchet MS" pitchFamily="34" charset="0"/>
              <a:cs typeface="Arial"/>
            </a:endParaRPr>
          </a:p>
          <a:p>
            <a:pPr marL="12700" marR="5080">
              <a:lnSpc>
                <a:spcPct val="111100"/>
              </a:lnSpc>
              <a:spcBef>
                <a:spcPts val="100"/>
              </a:spcBef>
            </a:pPr>
            <a:endParaRPr lang="en-IN" sz="1400" spc="-20" dirty="0">
              <a:solidFill>
                <a:srgbClr val="3A393A"/>
              </a:solidFill>
              <a:latin typeface="Trebuchet MS" pitchFamily="34" charset="0"/>
              <a:cs typeface="Arial"/>
            </a:endParaRPr>
          </a:p>
          <a:p>
            <a:pPr marL="12700" marR="5080">
              <a:lnSpc>
                <a:spcPct val="111100"/>
              </a:lnSpc>
              <a:spcBef>
                <a:spcPts val="100"/>
              </a:spcBef>
            </a:pPr>
            <a:endParaRPr lang="en-IN" sz="1400" spc="-20" dirty="0">
              <a:solidFill>
                <a:srgbClr val="3A393A"/>
              </a:solidFill>
              <a:latin typeface="Trebuchet MS" pitchFamily="34" charset="0"/>
              <a:cs typeface="Arial"/>
            </a:endParaRPr>
          </a:p>
          <a:p>
            <a:pPr marL="12700" marR="5080">
              <a:lnSpc>
                <a:spcPct val="111100"/>
              </a:lnSpc>
              <a:spcBef>
                <a:spcPts val="100"/>
              </a:spcBef>
            </a:pPr>
            <a:r>
              <a:rPr sz="1400" spc="-20" dirty="0">
                <a:solidFill>
                  <a:srgbClr val="3A393A"/>
                </a:solidFill>
                <a:latin typeface="Trebuchet MS" pitchFamily="34" charset="0"/>
                <a:cs typeface="Arial"/>
              </a:rPr>
              <a:t>That’s how </a:t>
            </a:r>
            <a:r>
              <a:rPr sz="1400" spc="-25" dirty="0">
                <a:solidFill>
                  <a:srgbClr val="3A393A"/>
                </a:solidFill>
                <a:latin typeface="Trebuchet MS" pitchFamily="34" charset="0"/>
                <a:cs typeface="Arial"/>
              </a:rPr>
              <a:t>long your </a:t>
            </a:r>
            <a:r>
              <a:rPr sz="1400" spc="-5" dirty="0">
                <a:solidFill>
                  <a:srgbClr val="3A393A"/>
                </a:solidFill>
                <a:latin typeface="Trebuchet MS" pitchFamily="34" charset="0"/>
                <a:cs typeface="Arial"/>
              </a:rPr>
              <a:t>doctor </a:t>
            </a:r>
            <a:r>
              <a:rPr sz="1400" spc="-15" dirty="0">
                <a:solidFill>
                  <a:srgbClr val="3A393A"/>
                </a:solidFill>
                <a:latin typeface="Trebuchet MS" pitchFamily="34" charset="0"/>
                <a:cs typeface="Arial"/>
              </a:rPr>
              <a:t>has </a:t>
            </a:r>
            <a:r>
              <a:rPr sz="1400" spc="10" dirty="0">
                <a:solidFill>
                  <a:srgbClr val="3A393A"/>
                </a:solidFill>
                <a:latin typeface="Trebuchet MS" pitchFamily="34" charset="0"/>
                <a:cs typeface="Arial"/>
              </a:rPr>
              <a:t>to </a:t>
            </a:r>
            <a:r>
              <a:rPr sz="1400" dirty="0">
                <a:solidFill>
                  <a:srgbClr val="3A393A"/>
                </a:solidFill>
                <a:latin typeface="Trebuchet MS" pitchFamily="34" charset="0"/>
                <a:cs typeface="Arial"/>
              </a:rPr>
              <a:t>see  </a:t>
            </a:r>
            <a:r>
              <a:rPr sz="1400" spc="-25" dirty="0">
                <a:solidFill>
                  <a:srgbClr val="3A393A"/>
                </a:solidFill>
                <a:latin typeface="Trebuchet MS" pitchFamily="34" charset="0"/>
                <a:cs typeface="Arial"/>
              </a:rPr>
              <a:t>you, </a:t>
            </a:r>
            <a:r>
              <a:rPr sz="1400" spc="-15" dirty="0">
                <a:solidFill>
                  <a:srgbClr val="3A393A"/>
                </a:solidFill>
                <a:latin typeface="Trebuchet MS" pitchFamily="34" charset="0"/>
                <a:cs typeface="Arial"/>
              </a:rPr>
              <a:t>assess </a:t>
            </a:r>
            <a:r>
              <a:rPr sz="1400" spc="-25" dirty="0">
                <a:solidFill>
                  <a:srgbClr val="3A393A"/>
                </a:solidFill>
                <a:latin typeface="Trebuchet MS" pitchFamily="34" charset="0"/>
                <a:cs typeface="Arial"/>
              </a:rPr>
              <a:t>your </a:t>
            </a:r>
            <a:r>
              <a:rPr sz="1400" spc="-10" dirty="0">
                <a:solidFill>
                  <a:srgbClr val="3A393A"/>
                </a:solidFill>
                <a:latin typeface="Trebuchet MS" pitchFamily="34" charset="0"/>
                <a:cs typeface="Arial"/>
              </a:rPr>
              <a:t>complaint, </a:t>
            </a:r>
            <a:r>
              <a:rPr sz="1400" spc="-15" dirty="0">
                <a:solidFill>
                  <a:srgbClr val="3A393A"/>
                </a:solidFill>
                <a:latin typeface="Trebuchet MS" pitchFamily="34" charset="0"/>
                <a:cs typeface="Arial"/>
              </a:rPr>
              <a:t>diagnose </a:t>
            </a:r>
            <a:r>
              <a:rPr sz="1400" spc="10" dirty="0">
                <a:solidFill>
                  <a:srgbClr val="3A393A"/>
                </a:solidFill>
                <a:latin typeface="Trebuchet MS" pitchFamily="34" charset="0"/>
                <a:cs typeface="Arial"/>
              </a:rPr>
              <a:t>a </a:t>
            </a:r>
            <a:r>
              <a:rPr sz="1400" spc="-20" dirty="0">
                <a:solidFill>
                  <a:srgbClr val="3A393A"/>
                </a:solidFill>
                <a:latin typeface="Trebuchet MS" pitchFamily="34" charset="0"/>
                <a:cs typeface="Arial"/>
              </a:rPr>
              <a:t>solution </a:t>
            </a:r>
            <a:r>
              <a:rPr sz="1400" spc="-15" dirty="0">
                <a:solidFill>
                  <a:srgbClr val="3A393A"/>
                </a:solidFill>
                <a:latin typeface="Trebuchet MS" pitchFamily="34" charset="0"/>
                <a:cs typeface="Arial"/>
              </a:rPr>
              <a:t>and  </a:t>
            </a:r>
            <a:r>
              <a:rPr sz="1400" dirty="0">
                <a:solidFill>
                  <a:srgbClr val="3A393A"/>
                </a:solidFill>
                <a:latin typeface="Trebuchet MS" pitchFamily="34" charset="0"/>
                <a:cs typeface="Arial"/>
              </a:rPr>
              <a:t>see</a:t>
            </a:r>
            <a:r>
              <a:rPr sz="1400" spc="-55" dirty="0">
                <a:solidFill>
                  <a:srgbClr val="3A393A"/>
                </a:solidFill>
                <a:latin typeface="Trebuchet MS" pitchFamily="34" charset="0"/>
                <a:cs typeface="Arial"/>
              </a:rPr>
              <a:t> </a:t>
            </a:r>
            <a:r>
              <a:rPr sz="1400" spc="-35" dirty="0">
                <a:solidFill>
                  <a:srgbClr val="3A393A"/>
                </a:solidFill>
                <a:latin typeface="Trebuchet MS" pitchFamily="34" charset="0"/>
                <a:cs typeface="Arial"/>
              </a:rPr>
              <a:t>you </a:t>
            </a:r>
            <a:r>
              <a:rPr sz="1400" spc="-5" dirty="0">
                <a:solidFill>
                  <a:srgbClr val="3A393A"/>
                </a:solidFill>
                <a:latin typeface="Trebuchet MS" pitchFamily="34" charset="0"/>
                <a:cs typeface="Arial"/>
              </a:rPr>
              <a:t>out</a:t>
            </a:r>
            <a:r>
              <a:rPr sz="1400" spc="-35" dirty="0">
                <a:solidFill>
                  <a:srgbClr val="3A393A"/>
                </a:solidFill>
                <a:latin typeface="Trebuchet MS" pitchFamily="34" charset="0"/>
                <a:cs typeface="Arial"/>
              </a:rPr>
              <a:t> </a:t>
            </a:r>
            <a:r>
              <a:rPr sz="1400" spc="10" dirty="0">
                <a:solidFill>
                  <a:srgbClr val="3A393A"/>
                </a:solidFill>
                <a:latin typeface="Trebuchet MS" pitchFamily="34" charset="0"/>
                <a:cs typeface="Arial"/>
              </a:rPr>
              <a:t>the</a:t>
            </a:r>
            <a:r>
              <a:rPr sz="1400" spc="-35" dirty="0">
                <a:solidFill>
                  <a:srgbClr val="3A393A"/>
                </a:solidFill>
                <a:latin typeface="Trebuchet MS" pitchFamily="34" charset="0"/>
                <a:cs typeface="Arial"/>
              </a:rPr>
              <a:t> </a:t>
            </a:r>
            <a:r>
              <a:rPr sz="1400" spc="-20" dirty="0">
                <a:solidFill>
                  <a:srgbClr val="3A393A"/>
                </a:solidFill>
                <a:latin typeface="Trebuchet MS" pitchFamily="34" charset="0"/>
                <a:cs typeface="Arial"/>
              </a:rPr>
              <a:t>door</a:t>
            </a:r>
            <a:r>
              <a:rPr sz="1400" spc="-50" dirty="0">
                <a:solidFill>
                  <a:srgbClr val="3A393A"/>
                </a:solidFill>
                <a:latin typeface="Trebuchet MS" pitchFamily="34" charset="0"/>
                <a:cs typeface="Arial"/>
              </a:rPr>
              <a:t> </a:t>
            </a:r>
            <a:r>
              <a:rPr sz="1400" spc="-55" dirty="0">
                <a:solidFill>
                  <a:srgbClr val="3A393A"/>
                </a:solidFill>
                <a:latin typeface="Trebuchet MS" pitchFamily="34" charset="0"/>
                <a:cs typeface="Arial"/>
              </a:rPr>
              <a:t>–</a:t>
            </a:r>
            <a:r>
              <a:rPr sz="1400" spc="-35" dirty="0">
                <a:solidFill>
                  <a:srgbClr val="3A393A"/>
                </a:solidFill>
                <a:latin typeface="Trebuchet MS" pitchFamily="34" charset="0"/>
                <a:cs typeface="Arial"/>
              </a:rPr>
              <a:t> </a:t>
            </a:r>
            <a:r>
              <a:rPr sz="1400" spc="-15" dirty="0">
                <a:solidFill>
                  <a:srgbClr val="3A393A"/>
                </a:solidFill>
                <a:latin typeface="Trebuchet MS" pitchFamily="34" charset="0"/>
                <a:cs typeface="Arial"/>
              </a:rPr>
              <a:t>hopefully</a:t>
            </a:r>
            <a:r>
              <a:rPr sz="1400" spc="-35" dirty="0">
                <a:solidFill>
                  <a:srgbClr val="3A393A"/>
                </a:solidFill>
                <a:latin typeface="Trebuchet MS" pitchFamily="34" charset="0"/>
                <a:cs typeface="Arial"/>
              </a:rPr>
              <a:t> on </a:t>
            </a:r>
            <a:r>
              <a:rPr sz="1400" spc="10" dirty="0">
                <a:solidFill>
                  <a:srgbClr val="3A393A"/>
                </a:solidFill>
                <a:latin typeface="Trebuchet MS" pitchFamily="34" charset="0"/>
                <a:cs typeface="Arial"/>
              </a:rPr>
              <a:t>the</a:t>
            </a:r>
            <a:r>
              <a:rPr sz="1400" spc="-35" dirty="0">
                <a:solidFill>
                  <a:srgbClr val="3A393A"/>
                </a:solidFill>
                <a:latin typeface="Trebuchet MS" pitchFamily="34" charset="0"/>
                <a:cs typeface="Arial"/>
              </a:rPr>
              <a:t> </a:t>
            </a:r>
            <a:r>
              <a:rPr sz="1400" spc="-5" dirty="0">
                <a:solidFill>
                  <a:srgbClr val="3A393A"/>
                </a:solidFill>
                <a:latin typeface="Trebuchet MS" pitchFamily="34" charset="0"/>
                <a:cs typeface="Arial"/>
              </a:rPr>
              <a:t>pathway</a:t>
            </a:r>
            <a:r>
              <a:rPr sz="1400" spc="-35" dirty="0">
                <a:solidFill>
                  <a:srgbClr val="3A393A"/>
                </a:solidFill>
                <a:latin typeface="Trebuchet MS" pitchFamily="34" charset="0"/>
                <a:cs typeface="Arial"/>
              </a:rPr>
              <a:t> </a:t>
            </a:r>
            <a:r>
              <a:rPr sz="1400" spc="-10" dirty="0">
                <a:solidFill>
                  <a:srgbClr val="3A393A"/>
                </a:solidFill>
                <a:latin typeface="Trebuchet MS" pitchFamily="34" charset="0"/>
                <a:cs typeface="Arial"/>
              </a:rPr>
              <a:t>back  </a:t>
            </a:r>
            <a:r>
              <a:rPr sz="1400" spc="10" dirty="0">
                <a:solidFill>
                  <a:srgbClr val="3A393A"/>
                </a:solidFill>
                <a:latin typeface="Trebuchet MS" pitchFamily="34" charset="0"/>
                <a:cs typeface="Arial"/>
              </a:rPr>
              <a:t>to</a:t>
            </a:r>
            <a:r>
              <a:rPr sz="1400" spc="-55" dirty="0">
                <a:solidFill>
                  <a:srgbClr val="3A393A"/>
                </a:solidFill>
                <a:latin typeface="Trebuchet MS" pitchFamily="34" charset="0"/>
                <a:cs typeface="Arial"/>
              </a:rPr>
              <a:t> </a:t>
            </a:r>
            <a:r>
              <a:rPr sz="1400" spc="-15" dirty="0">
                <a:solidFill>
                  <a:srgbClr val="3A393A"/>
                </a:solidFill>
                <a:latin typeface="Trebuchet MS" pitchFamily="34" charset="0"/>
                <a:cs typeface="Arial"/>
              </a:rPr>
              <a:t>wellness.</a:t>
            </a:r>
            <a:endParaRPr sz="1400" dirty="0">
              <a:latin typeface="Trebuchet MS" pitchFamily="34" charset="0"/>
              <a:cs typeface="Arial"/>
            </a:endParaRPr>
          </a:p>
        </p:txBody>
      </p:sp>
      <p:sp>
        <p:nvSpPr>
          <p:cNvPr id="9" name="object 9"/>
          <p:cNvSpPr txBox="1"/>
          <p:nvPr/>
        </p:nvSpPr>
        <p:spPr>
          <a:xfrm>
            <a:off x="751572" y="3762679"/>
            <a:ext cx="6039576" cy="1134606"/>
          </a:xfrm>
          <a:prstGeom prst="rect">
            <a:avLst/>
          </a:prstGeom>
        </p:spPr>
        <p:txBody>
          <a:bodyPr vert="horz" wrap="square" lIns="0" tIns="12700" rIns="0" bIns="0" rtlCol="0">
            <a:spAutoFit/>
          </a:bodyPr>
          <a:lstStyle/>
          <a:p>
            <a:pPr marL="12700" marR="5080" algn="ctr">
              <a:lnSpc>
                <a:spcPct val="111100"/>
              </a:lnSpc>
              <a:spcBef>
                <a:spcPts val="100"/>
              </a:spcBef>
            </a:pPr>
            <a:r>
              <a:rPr sz="1400" spc="-5" dirty="0">
                <a:solidFill>
                  <a:srgbClr val="3A393A"/>
                </a:solidFill>
                <a:latin typeface="Trebuchet MS" pitchFamily="34" charset="0"/>
                <a:cs typeface="Arial"/>
              </a:rPr>
              <a:t>A </a:t>
            </a:r>
            <a:r>
              <a:rPr lang="en-IN" sz="1400" spc="-5" dirty="0">
                <a:solidFill>
                  <a:srgbClr val="3A393A"/>
                </a:solidFill>
                <a:latin typeface="Trebuchet MS" pitchFamily="34" charset="0"/>
                <a:cs typeface="Arial"/>
              </a:rPr>
              <a:t>huge </a:t>
            </a:r>
            <a:r>
              <a:rPr sz="1400" spc="15" dirty="0">
                <a:solidFill>
                  <a:srgbClr val="3A393A"/>
                </a:solidFill>
                <a:latin typeface="Trebuchet MS" pitchFamily="34" charset="0"/>
                <a:cs typeface="Arial"/>
              </a:rPr>
              <a:t>data </a:t>
            </a:r>
            <a:r>
              <a:rPr sz="1400" dirty="0">
                <a:solidFill>
                  <a:srgbClr val="3A393A"/>
                </a:solidFill>
                <a:latin typeface="Trebuchet MS" pitchFamily="34" charset="0"/>
                <a:cs typeface="Arial"/>
              </a:rPr>
              <a:t>file</a:t>
            </a:r>
            <a:r>
              <a:rPr lang="en-IN" sz="1400" dirty="0">
                <a:solidFill>
                  <a:srgbClr val="3A393A"/>
                </a:solidFill>
                <a:latin typeface="Trebuchet MS" pitchFamily="34" charset="0"/>
                <a:cs typeface="Arial"/>
              </a:rPr>
              <a:t> </a:t>
            </a:r>
            <a:r>
              <a:rPr sz="1400" spc="-25" dirty="0">
                <a:solidFill>
                  <a:srgbClr val="3A393A"/>
                </a:solidFill>
                <a:latin typeface="Trebuchet MS" pitchFamily="34" charset="0"/>
                <a:cs typeface="Arial"/>
              </a:rPr>
              <a:t>is </a:t>
            </a:r>
            <a:r>
              <a:rPr sz="1400" spc="-15" dirty="0">
                <a:solidFill>
                  <a:srgbClr val="3A393A"/>
                </a:solidFill>
                <a:latin typeface="Trebuchet MS" pitchFamily="34" charset="0"/>
                <a:cs typeface="Arial"/>
              </a:rPr>
              <a:t>required </a:t>
            </a:r>
            <a:r>
              <a:rPr sz="1400" spc="10" dirty="0">
                <a:solidFill>
                  <a:srgbClr val="3A393A"/>
                </a:solidFill>
                <a:latin typeface="Trebuchet MS" pitchFamily="34" charset="0"/>
                <a:cs typeface="Arial"/>
              </a:rPr>
              <a:t>to </a:t>
            </a:r>
            <a:r>
              <a:rPr sz="1400" spc="-10" dirty="0">
                <a:solidFill>
                  <a:srgbClr val="3A393A"/>
                </a:solidFill>
                <a:latin typeface="Trebuchet MS" pitchFamily="34" charset="0"/>
                <a:cs typeface="Arial"/>
              </a:rPr>
              <a:t>enable </a:t>
            </a:r>
            <a:r>
              <a:rPr sz="1400" spc="10" dirty="0">
                <a:solidFill>
                  <a:srgbClr val="3A393A"/>
                </a:solidFill>
                <a:latin typeface="Trebuchet MS" pitchFamily="34" charset="0"/>
                <a:cs typeface="Arial"/>
              </a:rPr>
              <a:t>the  </a:t>
            </a:r>
            <a:r>
              <a:rPr sz="1400" dirty="0">
                <a:solidFill>
                  <a:srgbClr val="3A393A"/>
                </a:solidFill>
                <a:latin typeface="Trebuchet MS" pitchFamily="34" charset="0"/>
                <a:cs typeface="Arial"/>
              </a:rPr>
              <a:t>practice</a:t>
            </a:r>
            <a:r>
              <a:rPr sz="1400" spc="-35" dirty="0">
                <a:solidFill>
                  <a:srgbClr val="3A393A"/>
                </a:solidFill>
                <a:latin typeface="Trebuchet MS" pitchFamily="34" charset="0"/>
                <a:cs typeface="Arial"/>
              </a:rPr>
              <a:t> </a:t>
            </a:r>
            <a:r>
              <a:rPr sz="1400" spc="-5" dirty="0">
                <a:solidFill>
                  <a:srgbClr val="3A393A"/>
                </a:solidFill>
                <a:latin typeface="Trebuchet MS" pitchFamily="34" charset="0"/>
                <a:cs typeface="Arial"/>
              </a:rPr>
              <a:t>of</a:t>
            </a:r>
            <a:r>
              <a:rPr sz="1400" spc="-30" dirty="0">
                <a:solidFill>
                  <a:srgbClr val="3A393A"/>
                </a:solidFill>
                <a:latin typeface="Trebuchet MS" pitchFamily="34" charset="0"/>
                <a:cs typeface="Arial"/>
              </a:rPr>
              <a:t> </a:t>
            </a:r>
            <a:r>
              <a:rPr sz="1400" spc="-20" dirty="0">
                <a:solidFill>
                  <a:srgbClr val="3A393A"/>
                </a:solidFill>
                <a:latin typeface="Trebuchet MS" pitchFamily="34" charset="0"/>
                <a:cs typeface="Arial"/>
              </a:rPr>
              <a:t>precision</a:t>
            </a:r>
            <a:r>
              <a:rPr sz="1400" spc="-30" dirty="0">
                <a:solidFill>
                  <a:srgbClr val="3A393A"/>
                </a:solidFill>
                <a:latin typeface="Trebuchet MS" pitchFamily="34" charset="0"/>
                <a:cs typeface="Arial"/>
              </a:rPr>
              <a:t> </a:t>
            </a:r>
            <a:r>
              <a:rPr sz="1400" spc="-15" dirty="0">
                <a:solidFill>
                  <a:srgbClr val="3A393A"/>
                </a:solidFill>
                <a:latin typeface="Trebuchet MS" pitchFamily="34" charset="0"/>
                <a:cs typeface="Arial"/>
              </a:rPr>
              <a:t>medicine.</a:t>
            </a:r>
            <a:r>
              <a:rPr sz="1400" spc="-65" dirty="0">
                <a:solidFill>
                  <a:srgbClr val="3A393A"/>
                </a:solidFill>
                <a:latin typeface="Trebuchet MS" pitchFamily="34" charset="0"/>
                <a:cs typeface="Arial"/>
              </a:rPr>
              <a:t> </a:t>
            </a:r>
            <a:r>
              <a:rPr lang="en-IN" sz="2400" spc="-20" dirty="0">
                <a:solidFill>
                  <a:srgbClr val="3A393A"/>
                </a:solidFill>
                <a:latin typeface="Trebuchet MS" pitchFamily="34" charset="0"/>
                <a:cs typeface="Arial"/>
              </a:rPr>
              <a:t>R</a:t>
            </a:r>
            <a:r>
              <a:rPr sz="2400" spc="-20" dirty="0">
                <a:solidFill>
                  <a:srgbClr val="3A393A"/>
                </a:solidFill>
                <a:latin typeface="Trebuchet MS" pitchFamily="34" charset="0"/>
                <a:cs typeface="Arial"/>
              </a:rPr>
              <a:t>evolution  </a:t>
            </a:r>
            <a:r>
              <a:rPr sz="2400" spc="-30" dirty="0">
                <a:solidFill>
                  <a:srgbClr val="3A393A"/>
                </a:solidFill>
                <a:latin typeface="Trebuchet MS" pitchFamily="34" charset="0"/>
                <a:cs typeface="Arial"/>
              </a:rPr>
              <a:t>in </a:t>
            </a:r>
            <a:r>
              <a:rPr sz="2400" spc="-5" dirty="0">
                <a:solidFill>
                  <a:srgbClr val="3A393A"/>
                </a:solidFill>
                <a:latin typeface="Trebuchet MS" pitchFamily="34" charset="0"/>
                <a:cs typeface="Arial"/>
              </a:rPr>
              <a:t>healthcare</a:t>
            </a:r>
            <a:r>
              <a:rPr sz="1400" spc="-5" dirty="0">
                <a:solidFill>
                  <a:srgbClr val="3A393A"/>
                </a:solidFill>
                <a:latin typeface="Trebuchet MS" pitchFamily="34" charset="0"/>
                <a:cs typeface="Arial"/>
              </a:rPr>
              <a:t>. </a:t>
            </a:r>
            <a:endParaRPr lang="en-IN" sz="1400" spc="-5" dirty="0">
              <a:solidFill>
                <a:srgbClr val="3A393A"/>
              </a:solidFill>
              <a:latin typeface="Trebuchet MS" pitchFamily="34" charset="0"/>
              <a:cs typeface="Arial"/>
            </a:endParaRPr>
          </a:p>
          <a:p>
            <a:pPr marL="12700" marR="5080">
              <a:lnSpc>
                <a:spcPct val="111100"/>
              </a:lnSpc>
              <a:spcBef>
                <a:spcPts val="100"/>
              </a:spcBef>
            </a:pPr>
            <a:r>
              <a:rPr sz="1400" spc="30" dirty="0">
                <a:solidFill>
                  <a:srgbClr val="3A393A"/>
                </a:solidFill>
                <a:latin typeface="Trebuchet MS" pitchFamily="34" charset="0"/>
                <a:cs typeface="Arial"/>
              </a:rPr>
              <a:t>It </a:t>
            </a:r>
            <a:r>
              <a:rPr sz="1400" spc="-25" dirty="0">
                <a:solidFill>
                  <a:srgbClr val="3A393A"/>
                </a:solidFill>
                <a:latin typeface="Trebuchet MS" pitchFamily="34" charset="0"/>
                <a:cs typeface="Arial"/>
              </a:rPr>
              <a:t>is </a:t>
            </a:r>
            <a:r>
              <a:rPr sz="1400" spc="10" dirty="0">
                <a:solidFill>
                  <a:srgbClr val="3A393A"/>
                </a:solidFill>
                <a:latin typeface="Trebuchet MS" pitchFamily="34" charset="0"/>
                <a:cs typeface="Arial"/>
              </a:rPr>
              <a:t>the </a:t>
            </a:r>
            <a:r>
              <a:rPr sz="1400" spc="-5" dirty="0">
                <a:solidFill>
                  <a:srgbClr val="3A393A"/>
                </a:solidFill>
                <a:latin typeface="Trebuchet MS" pitchFamily="34" charset="0"/>
                <a:cs typeface="Arial"/>
              </a:rPr>
              <a:t>ability </a:t>
            </a:r>
            <a:r>
              <a:rPr sz="1400" spc="10" dirty="0">
                <a:solidFill>
                  <a:srgbClr val="3A393A"/>
                </a:solidFill>
                <a:latin typeface="Trebuchet MS" pitchFamily="34" charset="0"/>
                <a:cs typeface="Arial"/>
              </a:rPr>
              <a:t>to </a:t>
            </a:r>
            <a:r>
              <a:rPr sz="1400" spc="15" dirty="0">
                <a:solidFill>
                  <a:srgbClr val="3A393A"/>
                </a:solidFill>
                <a:latin typeface="Trebuchet MS" pitchFamily="34" charset="0"/>
                <a:cs typeface="Arial"/>
              </a:rPr>
              <a:t>target </a:t>
            </a:r>
            <a:r>
              <a:rPr sz="1400" spc="-5" dirty="0">
                <a:solidFill>
                  <a:srgbClr val="3A393A"/>
                </a:solidFill>
                <a:latin typeface="Trebuchet MS" pitchFamily="34" charset="0"/>
                <a:cs typeface="Arial"/>
              </a:rPr>
              <a:t>healthcare  </a:t>
            </a:r>
            <a:r>
              <a:rPr sz="1400" spc="10" dirty="0">
                <a:solidFill>
                  <a:srgbClr val="3A393A"/>
                </a:solidFill>
                <a:latin typeface="Trebuchet MS" pitchFamily="34" charset="0"/>
                <a:cs typeface="Arial"/>
              </a:rPr>
              <a:t>treatment </a:t>
            </a:r>
            <a:r>
              <a:rPr sz="1400" spc="-10" dirty="0">
                <a:solidFill>
                  <a:srgbClr val="3A393A"/>
                </a:solidFill>
                <a:latin typeface="Trebuchet MS" pitchFamily="34" charset="0"/>
                <a:cs typeface="Arial"/>
              </a:rPr>
              <a:t>specifically </a:t>
            </a:r>
            <a:r>
              <a:rPr sz="1400" dirty="0">
                <a:solidFill>
                  <a:srgbClr val="3A393A"/>
                </a:solidFill>
                <a:latin typeface="Trebuchet MS" pitchFamily="34" charset="0"/>
                <a:cs typeface="Arial"/>
              </a:rPr>
              <a:t>for </a:t>
            </a:r>
            <a:r>
              <a:rPr sz="1400" spc="-15" dirty="0">
                <a:solidFill>
                  <a:srgbClr val="3A393A"/>
                </a:solidFill>
                <a:latin typeface="Trebuchet MS" pitchFamily="34" charset="0"/>
                <a:cs typeface="Arial"/>
              </a:rPr>
              <a:t>an</a:t>
            </a:r>
            <a:r>
              <a:rPr sz="1400" spc="-155" dirty="0">
                <a:solidFill>
                  <a:srgbClr val="3A393A"/>
                </a:solidFill>
                <a:latin typeface="Trebuchet MS" pitchFamily="34" charset="0"/>
                <a:cs typeface="Arial"/>
              </a:rPr>
              <a:t> </a:t>
            </a:r>
            <a:r>
              <a:rPr sz="1400" spc="-20" dirty="0">
                <a:solidFill>
                  <a:srgbClr val="3A393A"/>
                </a:solidFill>
                <a:latin typeface="Trebuchet MS" pitchFamily="34" charset="0"/>
                <a:cs typeface="Arial"/>
              </a:rPr>
              <a:t>individual.</a:t>
            </a:r>
            <a:endParaRPr sz="1400" dirty="0">
              <a:latin typeface="Trebuchet MS" pitchFamily="34" charset="0"/>
              <a:cs typeface="Arial"/>
            </a:endParaRPr>
          </a:p>
        </p:txBody>
      </p:sp>
      <p:sp>
        <p:nvSpPr>
          <p:cNvPr id="11" name="Rectangle 10"/>
          <p:cNvSpPr/>
          <p:nvPr/>
        </p:nvSpPr>
        <p:spPr>
          <a:xfrm>
            <a:off x="2005090" y="409586"/>
            <a:ext cx="3776418" cy="461665"/>
          </a:xfrm>
          <a:prstGeom prst="rect">
            <a:avLst/>
          </a:prstGeom>
        </p:spPr>
        <p:txBody>
          <a:bodyPr wrap="none">
            <a:spAutoFit/>
          </a:bodyPr>
          <a:lstStyle/>
          <a:p>
            <a:r>
              <a:rPr lang="en-US" sz="2400" b="1" dirty="0">
                <a:effectLst>
                  <a:outerShdw blurRad="38100" dist="38100" dir="2700000" algn="tl">
                    <a:srgbClr val="000000">
                      <a:alpha val="43137"/>
                    </a:srgbClr>
                  </a:outerShdw>
                </a:effectLst>
                <a:latin typeface="Trebuchet MS" pitchFamily="34" charset="0"/>
              </a:rPr>
              <a:t>A Tsunami of Information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815437" y="609600"/>
            <a:ext cx="5925626" cy="472630"/>
          </a:xfrm>
          <a:prstGeom prst="rect">
            <a:avLst/>
          </a:prstGeom>
        </p:spPr>
        <p:txBody>
          <a:bodyPr vert="horz" wrap="square" lIns="0" tIns="12700" rIns="0" bIns="0" rtlCol="0">
            <a:spAutoFit/>
          </a:bodyPr>
          <a:lstStyle/>
          <a:p>
            <a:pPr marL="12700" marR="5080">
              <a:lnSpc>
                <a:spcPct val="111100"/>
              </a:lnSpc>
              <a:spcBef>
                <a:spcPts val="100"/>
              </a:spcBef>
            </a:pPr>
            <a:r>
              <a:rPr sz="1400" spc="-5" dirty="0">
                <a:solidFill>
                  <a:srgbClr val="3A393A"/>
                </a:solidFill>
                <a:latin typeface="Trebuchet MS" pitchFamily="34" charset="0"/>
                <a:cs typeface="Arial"/>
              </a:rPr>
              <a:t>There</a:t>
            </a:r>
            <a:r>
              <a:rPr sz="1400" spc="-35" dirty="0">
                <a:solidFill>
                  <a:srgbClr val="3A393A"/>
                </a:solidFill>
                <a:latin typeface="Trebuchet MS" pitchFamily="34" charset="0"/>
                <a:cs typeface="Arial"/>
              </a:rPr>
              <a:t> </a:t>
            </a:r>
            <a:r>
              <a:rPr sz="1400" dirty="0">
                <a:solidFill>
                  <a:srgbClr val="3A393A"/>
                </a:solidFill>
                <a:latin typeface="Trebuchet MS" pitchFamily="34" charset="0"/>
                <a:cs typeface="Arial"/>
              </a:rPr>
              <a:t>are</a:t>
            </a:r>
            <a:r>
              <a:rPr sz="1400" spc="-35" dirty="0">
                <a:solidFill>
                  <a:srgbClr val="3A393A"/>
                </a:solidFill>
                <a:latin typeface="Trebuchet MS" pitchFamily="34" charset="0"/>
                <a:cs typeface="Arial"/>
              </a:rPr>
              <a:t> </a:t>
            </a:r>
            <a:r>
              <a:rPr sz="1400" spc="10" dirty="0">
                <a:solidFill>
                  <a:srgbClr val="3A393A"/>
                </a:solidFill>
                <a:latin typeface="Trebuchet MS" pitchFamily="34" charset="0"/>
                <a:cs typeface="Arial"/>
              </a:rPr>
              <a:t>two</a:t>
            </a:r>
            <a:r>
              <a:rPr sz="1400" spc="-30" dirty="0">
                <a:solidFill>
                  <a:srgbClr val="3A393A"/>
                </a:solidFill>
                <a:latin typeface="Trebuchet MS" pitchFamily="34" charset="0"/>
                <a:cs typeface="Arial"/>
              </a:rPr>
              <a:t> </a:t>
            </a:r>
            <a:r>
              <a:rPr sz="1400" spc="-15" dirty="0">
                <a:solidFill>
                  <a:srgbClr val="3A393A"/>
                </a:solidFill>
                <a:latin typeface="Trebuchet MS" pitchFamily="34" charset="0"/>
                <a:cs typeface="Arial"/>
              </a:rPr>
              <a:t>things</a:t>
            </a:r>
            <a:r>
              <a:rPr sz="1400" spc="-35" dirty="0">
                <a:solidFill>
                  <a:srgbClr val="3A393A"/>
                </a:solidFill>
                <a:latin typeface="Trebuchet MS" pitchFamily="34" charset="0"/>
                <a:cs typeface="Arial"/>
              </a:rPr>
              <a:t> </a:t>
            </a:r>
            <a:r>
              <a:rPr sz="1400" spc="-15" dirty="0">
                <a:solidFill>
                  <a:srgbClr val="3A393A"/>
                </a:solidFill>
                <a:latin typeface="Trebuchet MS" pitchFamily="34" charset="0"/>
                <a:cs typeface="Arial"/>
              </a:rPr>
              <a:t>required</a:t>
            </a:r>
            <a:r>
              <a:rPr sz="1400" spc="-30" dirty="0">
                <a:solidFill>
                  <a:srgbClr val="3A393A"/>
                </a:solidFill>
                <a:latin typeface="Trebuchet MS" pitchFamily="34" charset="0"/>
                <a:cs typeface="Arial"/>
              </a:rPr>
              <a:t> </a:t>
            </a:r>
            <a:r>
              <a:rPr sz="1400" dirty="0">
                <a:solidFill>
                  <a:srgbClr val="3A393A"/>
                </a:solidFill>
                <a:latin typeface="Trebuchet MS" pitchFamily="34" charset="0"/>
                <a:cs typeface="Arial"/>
              </a:rPr>
              <a:t>for</a:t>
            </a:r>
            <a:r>
              <a:rPr sz="1400" spc="-50" dirty="0">
                <a:solidFill>
                  <a:srgbClr val="3A393A"/>
                </a:solidFill>
                <a:latin typeface="Trebuchet MS" pitchFamily="34" charset="0"/>
                <a:cs typeface="Arial"/>
              </a:rPr>
              <a:t> </a:t>
            </a:r>
            <a:r>
              <a:rPr sz="1400" spc="10" dirty="0">
                <a:solidFill>
                  <a:srgbClr val="3A393A"/>
                </a:solidFill>
                <a:latin typeface="Trebuchet MS" pitchFamily="34" charset="0"/>
                <a:cs typeface="Arial"/>
              </a:rPr>
              <a:t>the</a:t>
            </a:r>
            <a:r>
              <a:rPr sz="1400" spc="-30" dirty="0">
                <a:solidFill>
                  <a:srgbClr val="3A393A"/>
                </a:solidFill>
                <a:latin typeface="Trebuchet MS" pitchFamily="34" charset="0"/>
                <a:cs typeface="Arial"/>
              </a:rPr>
              <a:t> </a:t>
            </a:r>
            <a:r>
              <a:rPr sz="1400" spc="-15" dirty="0">
                <a:solidFill>
                  <a:srgbClr val="3A393A"/>
                </a:solidFill>
                <a:latin typeface="Trebuchet MS" pitchFamily="34" charset="0"/>
                <a:cs typeface="Arial"/>
              </a:rPr>
              <a:t>successful  </a:t>
            </a:r>
            <a:r>
              <a:rPr sz="1400" spc="-10" dirty="0">
                <a:solidFill>
                  <a:srgbClr val="3A393A"/>
                </a:solidFill>
                <a:latin typeface="Trebuchet MS" pitchFamily="34" charset="0"/>
                <a:cs typeface="Arial"/>
              </a:rPr>
              <a:t>application </a:t>
            </a:r>
            <a:r>
              <a:rPr sz="1400" spc="-5" dirty="0">
                <a:solidFill>
                  <a:srgbClr val="3A393A"/>
                </a:solidFill>
                <a:latin typeface="Trebuchet MS" pitchFamily="34" charset="0"/>
                <a:cs typeface="Arial"/>
              </a:rPr>
              <a:t>of </a:t>
            </a:r>
            <a:r>
              <a:rPr sz="1400" spc="-15" dirty="0">
                <a:solidFill>
                  <a:srgbClr val="3A393A"/>
                </a:solidFill>
                <a:latin typeface="Trebuchet MS" pitchFamily="34" charset="0"/>
                <a:cs typeface="Arial"/>
              </a:rPr>
              <a:t>machine learning </a:t>
            </a:r>
            <a:r>
              <a:rPr sz="1400" spc="-30" dirty="0">
                <a:solidFill>
                  <a:srgbClr val="3A393A"/>
                </a:solidFill>
                <a:latin typeface="Trebuchet MS" pitchFamily="34" charset="0"/>
                <a:cs typeface="Arial"/>
              </a:rPr>
              <a:t>in </a:t>
            </a:r>
            <a:r>
              <a:rPr sz="1400" spc="-5" dirty="0">
                <a:solidFill>
                  <a:srgbClr val="3A393A"/>
                </a:solidFill>
                <a:latin typeface="Trebuchet MS" pitchFamily="34" charset="0"/>
                <a:cs typeface="Arial"/>
              </a:rPr>
              <a:t>healthcare </a:t>
            </a:r>
            <a:r>
              <a:rPr sz="1400" spc="-55" dirty="0">
                <a:solidFill>
                  <a:srgbClr val="3A393A"/>
                </a:solidFill>
                <a:effectLst>
                  <a:outerShdw blurRad="38100" dist="38100" dir="2700000" algn="tl">
                    <a:srgbClr val="000000">
                      <a:alpha val="43137"/>
                    </a:srgbClr>
                  </a:outerShdw>
                </a:effectLst>
                <a:latin typeface="Trebuchet MS" pitchFamily="34" charset="0"/>
                <a:cs typeface="Arial"/>
              </a:rPr>
              <a:t>–  </a:t>
            </a:r>
            <a:r>
              <a:rPr sz="1400" spc="-5" dirty="0">
                <a:solidFill>
                  <a:srgbClr val="3A393A"/>
                </a:solidFill>
                <a:effectLst>
                  <a:outerShdw blurRad="38100" dist="38100" dir="2700000" algn="tl">
                    <a:srgbClr val="000000">
                      <a:alpha val="43137"/>
                    </a:srgbClr>
                  </a:outerShdw>
                </a:effectLst>
                <a:latin typeface="Trebuchet MS" pitchFamily="34" charset="0"/>
                <a:cs typeface="Arial"/>
              </a:rPr>
              <a:t>intelligent </a:t>
            </a:r>
            <a:r>
              <a:rPr sz="1400" spc="-10" dirty="0">
                <a:solidFill>
                  <a:srgbClr val="3A393A"/>
                </a:solidFill>
                <a:effectLst>
                  <a:outerShdw blurRad="38100" dist="38100" dir="2700000" algn="tl">
                    <a:srgbClr val="000000">
                      <a:alpha val="43137"/>
                    </a:srgbClr>
                  </a:outerShdw>
                </a:effectLst>
                <a:latin typeface="Trebuchet MS" pitchFamily="34" charset="0"/>
                <a:cs typeface="Arial"/>
              </a:rPr>
              <a:t>algorithms</a:t>
            </a:r>
            <a:r>
              <a:rPr sz="1400" spc="-10" dirty="0">
                <a:solidFill>
                  <a:srgbClr val="3A393A"/>
                </a:solidFill>
                <a:latin typeface="Trebuchet MS" pitchFamily="34" charset="0"/>
                <a:cs typeface="Arial"/>
              </a:rPr>
              <a:t> </a:t>
            </a:r>
            <a:r>
              <a:rPr sz="1400" spc="-15" dirty="0">
                <a:solidFill>
                  <a:srgbClr val="3A393A"/>
                </a:solidFill>
                <a:latin typeface="Trebuchet MS" pitchFamily="34" charset="0"/>
                <a:cs typeface="Arial"/>
              </a:rPr>
              <a:t>and </a:t>
            </a:r>
            <a:r>
              <a:rPr sz="1400" spc="-15" dirty="0">
                <a:solidFill>
                  <a:srgbClr val="3A393A"/>
                </a:solidFill>
                <a:effectLst>
                  <a:outerShdw blurRad="38100" dist="38100" dir="2700000" algn="tl">
                    <a:srgbClr val="000000">
                      <a:alpha val="43137"/>
                    </a:srgbClr>
                  </a:outerShdw>
                </a:effectLst>
                <a:latin typeface="Trebuchet MS" pitchFamily="34" charset="0"/>
                <a:cs typeface="Arial"/>
              </a:rPr>
              <a:t>rich </a:t>
            </a:r>
            <a:r>
              <a:rPr sz="1400" spc="15" dirty="0">
                <a:solidFill>
                  <a:srgbClr val="3A393A"/>
                </a:solidFill>
                <a:effectLst>
                  <a:outerShdw blurRad="38100" dist="38100" dir="2700000" algn="tl">
                    <a:srgbClr val="000000">
                      <a:alpha val="43137"/>
                    </a:srgbClr>
                  </a:outerShdw>
                </a:effectLst>
                <a:latin typeface="Trebuchet MS" pitchFamily="34" charset="0"/>
                <a:cs typeface="Arial"/>
              </a:rPr>
              <a:t>data</a:t>
            </a:r>
            <a:r>
              <a:rPr sz="1400" spc="-140" dirty="0">
                <a:solidFill>
                  <a:srgbClr val="3A393A"/>
                </a:solidFill>
                <a:effectLst>
                  <a:outerShdw blurRad="38100" dist="38100" dir="2700000" algn="tl">
                    <a:srgbClr val="000000">
                      <a:alpha val="43137"/>
                    </a:srgbClr>
                  </a:outerShdw>
                </a:effectLst>
                <a:latin typeface="Trebuchet MS" pitchFamily="34" charset="0"/>
                <a:cs typeface="Arial"/>
              </a:rPr>
              <a:t> </a:t>
            </a:r>
            <a:r>
              <a:rPr sz="1400" dirty="0">
                <a:solidFill>
                  <a:srgbClr val="3A393A"/>
                </a:solidFill>
                <a:effectLst>
                  <a:outerShdw blurRad="38100" dist="38100" dir="2700000" algn="tl">
                    <a:srgbClr val="000000">
                      <a:alpha val="43137"/>
                    </a:srgbClr>
                  </a:outerShdw>
                </a:effectLst>
                <a:latin typeface="Trebuchet MS" pitchFamily="34" charset="0"/>
                <a:cs typeface="Arial"/>
              </a:rPr>
              <a:t>sets</a:t>
            </a:r>
            <a:r>
              <a:rPr sz="1400" dirty="0">
                <a:solidFill>
                  <a:srgbClr val="3A393A"/>
                </a:solidFill>
                <a:latin typeface="Trebuchet MS" pitchFamily="34" charset="0"/>
                <a:cs typeface="Arial"/>
              </a:rPr>
              <a:t>.</a:t>
            </a:r>
            <a:endParaRPr sz="1400" dirty="0">
              <a:latin typeface="Trebuchet MS" pitchFamily="34" charset="0"/>
              <a:cs typeface="Aria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1750" y="1337613"/>
            <a:ext cx="4953000" cy="31834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291464" y="2943282"/>
            <a:ext cx="984587" cy="2108704"/>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3596411" y="1654791"/>
            <a:ext cx="370458" cy="196608"/>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3622287" y="1495987"/>
            <a:ext cx="337820" cy="159385"/>
          </a:xfrm>
          <a:custGeom>
            <a:avLst/>
            <a:gdLst/>
            <a:ahLst/>
            <a:cxnLst/>
            <a:rect l="l" t="t" r="r" b="b"/>
            <a:pathLst>
              <a:path w="337820" h="159384">
                <a:moveTo>
                  <a:pt x="336327" y="152400"/>
                </a:moveTo>
                <a:lnTo>
                  <a:pt x="730" y="152400"/>
                </a:lnTo>
                <a:lnTo>
                  <a:pt x="0" y="158803"/>
                </a:lnTo>
                <a:lnTo>
                  <a:pt x="337627" y="158803"/>
                </a:lnTo>
                <a:lnTo>
                  <a:pt x="336327" y="152400"/>
                </a:lnTo>
                <a:close/>
              </a:path>
              <a:path w="337820" h="159384">
                <a:moveTo>
                  <a:pt x="331844" y="139700"/>
                </a:moveTo>
                <a:lnTo>
                  <a:pt x="4590" y="139700"/>
                </a:lnTo>
                <a:lnTo>
                  <a:pt x="2012" y="152400"/>
                </a:lnTo>
                <a:lnTo>
                  <a:pt x="332009" y="152400"/>
                </a:lnTo>
                <a:lnTo>
                  <a:pt x="331844" y="139700"/>
                </a:lnTo>
                <a:close/>
              </a:path>
              <a:path w="337820" h="159384">
                <a:moveTo>
                  <a:pt x="330142" y="127000"/>
                </a:moveTo>
                <a:lnTo>
                  <a:pt x="5975" y="127000"/>
                </a:lnTo>
                <a:lnTo>
                  <a:pt x="5771" y="139700"/>
                </a:lnTo>
                <a:lnTo>
                  <a:pt x="329672" y="139700"/>
                </a:lnTo>
                <a:lnTo>
                  <a:pt x="330142" y="127000"/>
                </a:lnTo>
                <a:close/>
              </a:path>
              <a:path w="337820" h="159384">
                <a:moveTo>
                  <a:pt x="322713" y="114300"/>
                </a:moveTo>
                <a:lnTo>
                  <a:pt x="9721" y="114300"/>
                </a:lnTo>
                <a:lnTo>
                  <a:pt x="7803" y="127000"/>
                </a:lnTo>
                <a:lnTo>
                  <a:pt x="324249" y="127000"/>
                </a:lnTo>
                <a:lnTo>
                  <a:pt x="322713" y="114300"/>
                </a:lnTo>
                <a:close/>
              </a:path>
              <a:path w="337820" h="159384">
                <a:moveTo>
                  <a:pt x="317683" y="101600"/>
                </a:moveTo>
                <a:lnTo>
                  <a:pt x="12947" y="101600"/>
                </a:lnTo>
                <a:lnTo>
                  <a:pt x="11664" y="114300"/>
                </a:lnTo>
                <a:lnTo>
                  <a:pt x="319728" y="114300"/>
                </a:lnTo>
                <a:lnTo>
                  <a:pt x="317683" y="101600"/>
                </a:lnTo>
                <a:close/>
              </a:path>
              <a:path w="337820" h="159384">
                <a:moveTo>
                  <a:pt x="312045" y="88900"/>
                </a:moveTo>
                <a:lnTo>
                  <a:pt x="17443" y="88900"/>
                </a:lnTo>
                <a:lnTo>
                  <a:pt x="16160" y="101600"/>
                </a:lnTo>
                <a:lnTo>
                  <a:pt x="313048" y="101600"/>
                </a:lnTo>
                <a:lnTo>
                  <a:pt x="312045" y="88900"/>
                </a:lnTo>
                <a:close/>
              </a:path>
              <a:path w="337820" h="159384">
                <a:moveTo>
                  <a:pt x="302977" y="76200"/>
                </a:moveTo>
                <a:lnTo>
                  <a:pt x="27730" y="76200"/>
                </a:lnTo>
                <a:lnTo>
                  <a:pt x="27095" y="88900"/>
                </a:lnTo>
                <a:lnTo>
                  <a:pt x="304107" y="88900"/>
                </a:lnTo>
                <a:lnTo>
                  <a:pt x="302977" y="76200"/>
                </a:lnTo>
                <a:close/>
              </a:path>
              <a:path w="337820" h="159384">
                <a:moveTo>
                  <a:pt x="290683" y="63500"/>
                </a:moveTo>
                <a:lnTo>
                  <a:pt x="36734" y="63500"/>
                </a:lnTo>
                <a:lnTo>
                  <a:pt x="33165" y="76200"/>
                </a:lnTo>
                <a:lnTo>
                  <a:pt x="292182" y="76200"/>
                </a:lnTo>
                <a:lnTo>
                  <a:pt x="290683" y="63500"/>
                </a:lnTo>
                <a:close/>
              </a:path>
              <a:path w="337820" h="159384">
                <a:moveTo>
                  <a:pt x="279749" y="50800"/>
                </a:moveTo>
                <a:lnTo>
                  <a:pt x="48304" y="50800"/>
                </a:lnTo>
                <a:lnTo>
                  <a:pt x="46373" y="63500"/>
                </a:lnTo>
                <a:lnTo>
                  <a:pt x="283622" y="63500"/>
                </a:lnTo>
                <a:lnTo>
                  <a:pt x="279749" y="50800"/>
                </a:lnTo>
                <a:close/>
              </a:path>
              <a:path w="337820" h="159384">
                <a:moveTo>
                  <a:pt x="264470" y="38100"/>
                </a:moveTo>
                <a:lnTo>
                  <a:pt x="66147" y="38100"/>
                </a:lnTo>
                <a:lnTo>
                  <a:pt x="62604" y="50800"/>
                </a:lnTo>
                <a:lnTo>
                  <a:pt x="266134" y="50800"/>
                </a:lnTo>
                <a:lnTo>
                  <a:pt x="264470" y="38100"/>
                </a:lnTo>
                <a:close/>
              </a:path>
              <a:path w="337820" h="159384">
                <a:moveTo>
                  <a:pt x="246322" y="25400"/>
                </a:moveTo>
                <a:lnTo>
                  <a:pt x="82378" y="25400"/>
                </a:lnTo>
                <a:lnTo>
                  <a:pt x="81222" y="38100"/>
                </a:lnTo>
                <a:lnTo>
                  <a:pt x="248253" y="38100"/>
                </a:lnTo>
                <a:lnTo>
                  <a:pt x="246322" y="25400"/>
                </a:lnTo>
                <a:close/>
              </a:path>
              <a:path w="337820" h="159384">
                <a:moveTo>
                  <a:pt x="226828" y="12700"/>
                </a:moveTo>
                <a:lnTo>
                  <a:pt x="111308" y="12700"/>
                </a:lnTo>
                <a:lnTo>
                  <a:pt x="105530" y="25400"/>
                </a:lnTo>
                <a:lnTo>
                  <a:pt x="230244" y="25400"/>
                </a:lnTo>
                <a:lnTo>
                  <a:pt x="226828" y="12700"/>
                </a:lnTo>
                <a:close/>
              </a:path>
              <a:path w="337820" h="159384">
                <a:moveTo>
                  <a:pt x="202596" y="0"/>
                </a:moveTo>
                <a:lnTo>
                  <a:pt x="144748" y="0"/>
                </a:lnTo>
                <a:lnTo>
                  <a:pt x="143122" y="12700"/>
                </a:lnTo>
                <a:lnTo>
                  <a:pt x="206076" y="12700"/>
                </a:lnTo>
                <a:lnTo>
                  <a:pt x="202596" y="0"/>
                </a:lnTo>
                <a:close/>
              </a:path>
            </a:pathLst>
          </a:custGeom>
          <a:solidFill>
            <a:srgbClr val="6D6E71"/>
          </a:solidFill>
        </p:spPr>
        <p:txBody>
          <a:bodyPr wrap="square" lIns="0" tIns="0" rIns="0" bIns="0" rtlCol="0"/>
          <a:lstStyle/>
          <a:p>
            <a:endParaRPr/>
          </a:p>
        </p:txBody>
      </p:sp>
      <p:sp>
        <p:nvSpPr>
          <p:cNvPr id="5" name="object 5"/>
          <p:cNvSpPr/>
          <p:nvPr/>
        </p:nvSpPr>
        <p:spPr>
          <a:xfrm>
            <a:off x="3275787" y="2579313"/>
            <a:ext cx="980440" cy="364490"/>
          </a:xfrm>
          <a:custGeom>
            <a:avLst/>
            <a:gdLst/>
            <a:ahLst/>
            <a:cxnLst/>
            <a:rect l="l" t="t" r="r" b="b"/>
            <a:pathLst>
              <a:path w="980439" h="364489">
                <a:moveTo>
                  <a:pt x="975194" y="300974"/>
                </a:moveTo>
                <a:lnTo>
                  <a:pt x="50" y="300974"/>
                </a:lnTo>
                <a:lnTo>
                  <a:pt x="628" y="313674"/>
                </a:lnTo>
                <a:lnTo>
                  <a:pt x="2244" y="326374"/>
                </a:lnTo>
                <a:lnTo>
                  <a:pt x="4208" y="339074"/>
                </a:lnTo>
                <a:lnTo>
                  <a:pt x="5829" y="339074"/>
                </a:lnTo>
                <a:lnTo>
                  <a:pt x="9479" y="351774"/>
                </a:lnTo>
                <a:lnTo>
                  <a:pt x="15670" y="363956"/>
                </a:lnTo>
                <a:lnTo>
                  <a:pt x="962204" y="363956"/>
                </a:lnTo>
                <a:lnTo>
                  <a:pt x="962507" y="351774"/>
                </a:lnTo>
                <a:lnTo>
                  <a:pt x="963180" y="351774"/>
                </a:lnTo>
                <a:lnTo>
                  <a:pt x="965073" y="339074"/>
                </a:lnTo>
                <a:lnTo>
                  <a:pt x="967117" y="326374"/>
                </a:lnTo>
                <a:lnTo>
                  <a:pt x="969251" y="326374"/>
                </a:lnTo>
                <a:lnTo>
                  <a:pt x="980173" y="313674"/>
                </a:lnTo>
                <a:lnTo>
                  <a:pt x="975194" y="300974"/>
                </a:lnTo>
                <a:close/>
              </a:path>
              <a:path w="980439" h="364489">
                <a:moveTo>
                  <a:pt x="970648" y="275574"/>
                </a:moveTo>
                <a:lnTo>
                  <a:pt x="419" y="275574"/>
                </a:lnTo>
                <a:lnTo>
                  <a:pt x="25" y="288274"/>
                </a:lnTo>
                <a:lnTo>
                  <a:pt x="139" y="300974"/>
                </a:lnTo>
                <a:lnTo>
                  <a:pt x="972947" y="300974"/>
                </a:lnTo>
                <a:lnTo>
                  <a:pt x="974928" y="288274"/>
                </a:lnTo>
                <a:lnTo>
                  <a:pt x="970648" y="275574"/>
                </a:lnTo>
                <a:close/>
              </a:path>
              <a:path w="980439" h="364489">
                <a:moveTo>
                  <a:pt x="961224" y="237474"/>
                </a:moveTo>
                <a:lnTo>
                  <a:pt x="10248" y="237474"/>
                </a:lnTo>
                <a:lnTo>
                  <a:pt x="8407" y="250174"/>
                </a:lnTo>
                <a:lnTo>
                  <a:pt x="7051" y="250174"/>
                </a:lnTo>
                <a:lnTo>
                  <a:pt x="3987" y="262874"/>
                </a:lnTo>
                <a:lnTo>
                  <a:pt x="1981" y="275574"/>
                </a:lnTo>
                <a:lnTo>
                  <a:pt x="968184" y="275574"/>
                </a:lnTo>
                <a:lnTo>
                  <a:pt x="967003" y="262874"/>
                </a:lnTo>
                <a:lnTo>
                  <a:pt x="965850" y="262874"/>
                </a:lnTo>
                <a:lnTo>
                  <a:pt x="962692" y="250174"/>
                </a:lnTo>
                <a:lnTo>
                  <a:pt x="961224" y="237474"/>
                </a:lnTo>
                <a:close/>
              </a:path>
              <a:path w="980439" h="364489">
                <a:moveTo>
                  <a:pt x="953870" y="212074"/>
                </a:moveTo>
                <a:lnTo>
                  <a:pt x="12268" y="212074"/>
                </a:lnTo>
                <a:lnTo>
                  <a:pt x="12077" y="224774"/>
                </a:lnTo>
                <a:lnTo>
                  <a:pt x="12484" y="237474"/>
                </a:lnTo>
                <a:lnTo>
                  <a:pt x="959246" y="237474"/>
                </a:lnTo>
                <a:lnTo>
                  <a:pt x="956503" y="224774"/>
                </a:lnTo>
                <a:lnTo>
                  <a:pt x="953870" y="212074"/>
                </a:lnTo>
                <a:close/>
              </a:path>
              <a:path w="980439" h="364489">
                <a:moveTo>
                  <a:pt x="953824" y="199374"/>
                </a:moveTo>
                <a:lnTo>
                  <a:pt x="12011" y="199374"/>
                </a:lnTo>
                <a:lnTo>
                  <a:pt x="12212" y="212074"/>
                </a:lnTo>
                <a:lnTo>
                  <a:pt x="952855" y="212074"/>
                </a:lnTo>
                <a:lnTo>
                  <a:pt x="953824" y="199374"/>
                </a:lnTo>
                <a:close/>
              </a:path>
              <a:path w="980439" h="364489">
                <a:moveTo>
                  <a:pt x="950227" y="0"/>
                </a:moveTo>
                <a:lnTo>
                  <a:pt x="8107" y="0"/>
                </a:lnTo>
                <a:lnTo>
                  <a:pt x="7413" y="8874"/>
                </a:lnTo>
                <a:lnTo>
                  <a:pt x="6608" y="34274"/>
                </a:lnTo>
                <a:lnTo>
                  <a:pt x="6058" y="46974"/>
                </a:lnTo>
                <a:lnTo>
                  <a:pt x="5829" y="59674"/>
                </a:lnTo>
                <a:lnTo>
                  <a:pt x="6279" y="72374"/>
                </a:lnTo>
                <a:lnTo>
                  <a:pt x="7327" y="85074"/>
                </a:lnTo>
                <a:lnTo>
                  <a:pt x="8433" y="97774"/>
                </a:lnTo>
                <a:lnTo>
                  <a:pt x="9055" y="110474"/>
                </a:lnTo>
                <a:lnTo>
                  <a:pt x="9309" y="123174"/>
                </a:lnTo>
                <a:lnTo>
                  <a:pt x="10515" y="135874"/>
                </a:lnTo>
                <a:lnTo>
                  <a:pt x="10337" y="135874"/>
                </a:lnTo>
                <a:lnTo>
                  <a:pt x="10217" y="148574"/>
                </a:lnTo>
                <a:lnTo>
                  <a:pt x="10202" y="161274"/>
                </a:lnTo>
                <a:lnTo>
                  <a:pt x="10414" y="173974"/>
                </a:lnTo>
                <a:lnTo>
                  <a:pt x="10972" y="186674"/>
                </a:lnTo>
                <a:lnTo>
                  <a:pt x="11614" y="199374"/>
                </a:lnTo>
                <a:lnTo>
                  <a:pt x="955759" y="199374"/>
                </a:lnTo>
                <a:lnTo>
                  <a:pt x="960577" y="173974"/>
                </a:lnTo>
                <a:lnTo>
                  <a:pt x="961364" y="173974"/>
                </a:lnTo>
                <a:lnTo>
                  <a:pt x="962342" y="161274"/>
                </a:lnTo>
                <a:lnTo>
                  <a:pt x="962850" y="161274"/>
                </a:lnTo>
                <a:lnTo>
                  <a:pt x="963790" y="148574"/>
                </a:lnTo>
                <a:lnTo>
                  <a:pt x="964332" y="135874"/>
                </a:lnTo>
                <a:lnTo>
                  <a:pt x="964595" y="123174"/>
                </a:lnTo>
                <a:lnTo>
                  <a:pt x="964617" y="110474"/>
                </a:lnTo>
                <a:lnTo>
                  <a:pt x="964438" y="97774"/>
                </a:lnTo>
                <a:lnTo>
                  <a:pt x="963781" y="85074"/>
                </a:lnTo>
                <a:lnTo>
                  <a:pt x="962640" y="72374"/>
                </a:lnTo>
                <a:lnTo>
                  <a:pt x="960577" y="46974"/>
                </a:lnTo>
                <a:lnTo>
                  <a:pt x="956934" y="34274"/>
                </a:lnTo>
                <a:lnTo>
                  <a:pt x="950227" y="0"/>
                </a:lnTo>
                <a:close/>
              </a:path>
            </a:pathLst>
          </a:custGeom>
          <a:solidFill>
            <a:srgbClr val="378293"/>
          </a:solidFill>
        </p:spPr>
        <p:txBody>
          <a:bodyPr wrap="square" lIns="0" tIns="0" rIns="0" bIns="0" rtlCol="0"/>
          <a:lstStyle/>
          <a:p>
            <a:endParaRPr/>
          </a:p>
        </p:txBody>
      </p:sp>
      <p:sp>
        <p:nvSpPr>
          <p:cNvPr id="6" name="object 6"/>
          <p:cNvSpPr/>
          <p:nvPr/>
        </p:nvSpPr>
        <p:spPr>
          <a:xfrm>
            <a:off x="3283894" y="2215369"/>
            <a:ext cx="942340" cy="364490"/>
          </a:xfrm>
          <a:custGeom>
            <a:avLst/>
            <a:gdLst/>
            <a:ahLst/>
            <a:cxnLst/>
            <a:rect l="l" t="t" r="r" b="b"/>
            <a:pathLst>
              <a:path w="942339" h="364489">
                <a:moveTo>
                  <a:pt x="867837" y="17218"/>
                </a:moveTo>
                <a:lnTo>
                  <a:pt x="38137" y="17218"/>
                </a:lnTo>
                <a:lnTo>
                  <a:pt x="35022" y="29918"/>
                </a:lnTo>
                <a:lnTo>
                  <a:pt x="33177" y="29918"/>
                </a:lnTo>
                <a:lnTo>
                  <a:pt x="31693" y="42618"/>
                </a:lnTo>
                <a:lnTo>
                  <a:pt x="30587" y="55318"/>
                </a:lnTo>
                <a:lnTo>
                  <a:pt x="29878" y="68018"/>
                </a:lnTo>
                <a:lnTo>
                  <a:pt x="28263" y="80718"/>
                </a:lnTo>
                <a:lnTo>
                  <a:pt x="22170" y="118818"/>
                </a:lnTo>
                <a:lnTo>
                  <a:pt x="20226" y="131518"/>
                </a:lnTo>
                <a:lnTo>
                  <a:pt x="19396" y="131518"/>
                </a:lnTo>
                <a:lnTo>
                  <a:pt x="18839" y="144218"/>
                </a:lnTo>
                <a:lnTo>
                  <a:pt x="18658" y="156918"/>
                </a:lnTo>
                <a:lnTo>
                  <a:pt x="18956" y="169618"/>
                </a:lnTo>
                <a:lnTo>
                  <a:pt x="18613" y="169618"/>
                </a:lnTo>
                <a:lnTo>
                  <a:pt x="17661" y="182318"/>
                </a:lnTo>
                <a:lnTo>
                  <a:pt x="16504" y="195018"/>
                </a:lnTo>
                <a:lnTo>
                  <a:pt x="14860" y="207718"/>
                </a:lnTo>
                <a:lnTo>
                  <a:pt x="13332" y="220418"/>
                </a:lnTo>
                <a:lnTo>
                  <a:pt x="12517" y="233118"/>
                </a:lnTo>
                <a:lnTo>
                  <a:pt x="11549" y="245818"/>
                </a:lnTo>
                <a:lnTo>
                  <a:pt x="9765" y="271218"/>
                </a:lnTo>
                <a:lnTo>
                  <a:pt x="8070" y="283918"/>
                </a:lnTo>
                <a:lnTo>
                  <a:pt x="7374" y="296618"/>
                </a:lnTo>
                <a:lnTo>
                  <a:pt x="6527" y="309318"/>
                </a:lnTo>
                <a:lnTo>
                  <a:pt x="4423" y="334718"/>
                </a:lnTo>
                <a:lnTo>
                  <a:pt x="2025" y="347418"/>
                </a:lnTo>
                <a:lnTo>
                  <a:pt x="300" y="360118"/>
                </a:lnTo>
                <a:lnTo>
                  <a:pt x="0" y="363956"/>
                </a:lnTo>
                <a:lnTo>
                  <a:pt x="942123" y="363956"/>
                </a:lnTo>
                <a:lnTo>
                  <a:pt x="941372" y="360118"/>
                </a:lnTo>
                <a:lnTo>
                  <a:pt x="933680" y="322018"/>
                </a:lnTo>
                <a:lnTo>
                  <a:pt x="926057" y="283918"/>
                </a:lnTo>
                <a:lnTo>
                  <a:pt x="920605" y="245818"/>
                </a:lnTo>
                <a:lnTo>
                  <a:pt x="915011" y="220418"/>
                </a:lnTo>
                <a:lnTo>
                  <a:pt x="911309" y="207718"/>
                </a:lnTo>
                <a:lnTo>
                  <a:pt x="902051" y="169618"/>
                </a:lnTo>
                <a:lnTo>
                  <a:pt x="896425" y="144218"/>
                </a:lnTo>
                <a:lnTo>
                  <a:pt x="890217" y="106118"/>
                </a:lnTo>
                <a:lnTo>
                  <a:pt x="887431" y="93418"/>
                </a:lnTo>
                <a:lnTo>
                  <a:pt x="884700" y="80718"/>
                </a:lnTo>
                <a:lnTo>
                  <a:pt x="882404" y="80718"/>
                </a:lnTo>
                <a:lnTo>
                  <a:pt x="879522" y="68018"/>
                </a:lnTo>
                <a:lnTo>
                  <a:pt x="875617" y="55318"/>
                </a:lnTo>
                <a:lnTo>
                  <a:pt x="871886" y="42618"/>
                </a:lnTo>
                <a:lnTo>
                  <a:pt x="869526" y="29918"/>
                </a:lnTo>
                <a:lnTo>
                  <a:pt x="867837" y="17218"/>
                </a:lnTo>
                <a:close/>
              </a:path>
              <a:path w="942339" h="364489">
                <a:moveTo>
                  <a:pt x="864535" y="4518"/>
                </a:moveTo>
                <a:lnTo>
                  <a:pt x="48093" y="4518"/>
                </a:lnTo>
                <a:lnTo>
                  <a:pt x="42812" y="17218"/>
                </a:lnTo>
                <a:lnTo>
                  <a:pt x="866821" y="17218"/>
                </a:lnTo>
                <a:lnTo>
                  <a:pt x="864535" y="4518"/>
                </a:lnTo>
                <a:close/>
              </a:path>
              <a:path w="942339" h="364489">
                <a:moveTo>
                  <a:pt x="863916" y="0"/>
                </a:moveTo>
                <a:lnTo>
                  <a:pt x="55136" y="0"/>
                </a:lnTo>
                <a:lnTo>
                  <a:pt x="53030" y="4518"/>
                </a:lnTo>
                <a:lnTo>
                  <a:pt x="864332" y="4518"/>
                </a:lnTo>
                <a:lnTo>
                  <a:pt x="863916" y="0"/>
                </a:lnTo>
                <a:close/>
              </a:path>
            </a:pathLst>
          </a:custGeom>
          <a:solidFill>
            <a:srgbClr val="9781BC"/>
          </a:solidFill>
        </p:spPr>
        <p:txBody>
          <a:bodyPr wrap="square" lIns="0" tIns="0" rIns="0" bIns="0" rtlCol="0"/>
          <a:lstStyle/>
          <a:p>
            <a:endParaRPr/>
          </a:p>
        </p:txBody>
      </p:sp>
      <p:sp>
        <p:nvSpPr>
          <p:cNvPr id="7" name="object 7"/>
          <p:cNvSpPr/>
          <p:nvPr/>
        </p:nvSpPr>
        <p:spPr>
          <a:xfrm>
            <a:off x="3339036" y="1851400"/>
            <a:ext cx="808990" cy="364490"/>
          </a:xfrm>
          <a:custGeom>
            <a:avLst/>
            <a:gdLst/>
            <a:ahLst/>
            <a:cxnLst/>
            <a:rect l="l" t="t" r="r" b="b"/>
            <a:pathLst>
              <a:path w="808989" h="364489">
                <a:moveTo>
                  <a:pt x="804084" y="343087"/>
                </a:moveTo>
                <a:lnTo>
                  <a:pt x="13217" y="343087"/>
                </a:lnTo>
                <a:lnTo>
                  <a:pt x="8264" y="355787"/>
                </a:lnTo>
                <a:lnTo>
                  <a:pt x="3806" y="355787"/>
                </a:lnTo>
                <a:lnTo>
                  <a:pt x="0" y="363956"/>
                </a:lnTo>
                <a:lnTo>
                  <a:pt x="808773" y="363956"/>
                </a:lnTo>
                <a:lnTo>
                  <a:pt x="808021" y="355787"/>
                </a:lnTo>
                <a:lnTo>
                  <a:pt x="804084" y="343087"/>
                </a:lnTo>
                <a:close/>
              </a:path>
              <a:path w="808989" h="364489">
                <a:moveTo>
                  <a:pt x="775166" y="292287"/>
                </a:moveTo>
                <a:lnTo>
                  <a:pt x="59382" y="292287"/>
                </a:lnTo>
                <a:lnTo>
                  <a:pt x="49437" y="304987"/>
                </a:lnTo>
                <a:lnTo>
                  <a:pt x="45335" y="317687"/>
                </a:lnTo>
                <a:lnTo>
                  <a:pt x="36039" y="317687"/>
                </a:lnTo>
                <a:lnTo>
                  <a:pt x="22729" y="330387"/>
                </a:lnTo>
                <a:lnTo>
                  <a:pt x="16519" y="343087"/>
                </a:lnTo>
                <a:lnTo>
                  <a:pt x="804122" y="343087"/>
                </a:lnTo>
                <a:lnTo>
                  <a:pt x="801430" y="330387"/>
                </a:lnTo>
                <a:lnTo>
                  <a:pt x="797785" y="317687"/>
                </a:lnTo>
                <a:lnTo>
                  <a:pt x="791410" y="304987"/>
                </a:lnTo>
                <a:lnTo>
                  <a:pt x="783802" y="304987"/>
                </a:lnTo>
                <a:lnTo>
                  <a:pt x="775166" y="292287"/>
                </a:lnTo>
                <a:close/>
              </a:path>
              <a:path w="808989" h="364489">
                <a:moveTo>
                  <a:pt x="760114" y="279587"/>
                </a:moveTo>
                <a:lnTo>
                  <a:pt x="76913" y="279587"/>
                </a:lnTo>
                <a:lnTo>
                  <a:pt x="70675" y="292287"/>
                </a:lnTo>
                <a:lnTo>
                  <a:pt x="767920" y="292287"/>
                </a:lnTo>
                <a:lnTo>
                  <a:pt x="760114" y="279587"/>
                </a:lnTo>
                <a:close/>
              </a:path>
              <a:path w="808989" h="364489">
                <a:moveTo>
                  <a:pt x="744340" y="266887"/>
                </a:moveTo>
                <a:lnTo>
                  <a:pt x="102712" y="266887"/>
                </a:lnTo>
                <a:lnTo>
                  <a:pt x="96885" y="279587"/>
                </a:lnTo>
                <a:lnTo>
                  <a:pt x="753246" y="279587"/>
                </a:lnTo>
                <a:lnTo>
                  <a:pt x="744340" y="266887"/>
                </a:lnTo>
                <a:close/>
              </a:path>
              <a:path w="808989" h="364489">
                <a:moveTo>
                  <a:pt x="705116" y="241487"/>
                </a:moveTo>
                <a:lnTo>
                  <a:pt x="149212" y="241487"/>
                </a:lnTo>
                <a:lnTo>
                  <a:pt x="120443" y="266887"/>
                </a:lnTo>
                <a:lnTo>
                  <a:pt x="737573" y="266887"/>
                </a:lnTo>
                <a:lnTo>
                  <a:pt x="730317" y="254187"/>
                </a:lnTo>
                <a:lnTo>
                  <a:pt x="716587" y="254187"/>
                </a:lnTo>
                <a:lnTo>
                  <a:pt x="705116" y="241487"/>
                </a:lnTo>
                <a:close/>
              </a:path>
              <a:path w="808989" h="364489">
                <a:moveTo>
                  <a:pt x="686444" y="228787"/>
                </a:moveTo>
                <a:lnTo>
                  <a:pt x="170824" y="228787"/>
                </a:lnTo>
                <a:lnTo>
                  <a:pt x="162964" y="241487"/>
                </a:lnTo>
                <a:lnTo>
                  <a:pt x="693793" y="241487"/>
                </a:lnTo>
                <a:lnTo>
                  <a:pt x="686444" y="228787"/>
                </a:lnTo>
                <a:close/>
              </a:path>
              <a:path w="808989" h="364489">
                <a:moveTo>
                  <a:pt x="563648" y="177987"/>
                </a:moveTo>
                <a:lnTo>
                  <a:pt x="256981" y="177987"/>
                </a:lnTo>
                <a:lnTo>
                  <a:pt x="219046" y="203387"/>
                </a:lnTo>
                <a:lnTo>
                  <a:pt x="179576" y="228787"/>
                </a:lnTo>
                <a:lnTo>
                  <a:pt x="661178" y="228787"/>
                </a:lnTo>
                <a:lnTo>
                  <a:pt x="653653" y="216087"/>
                </a:lnTo>
                <a:lnTo>
                  <a:pt x="629724" y="216087"/>
                </a:lnTo>
                <a:lnTo>
                  <a:pt x="622068" y="203387"/>
                </a:lnTo>
                <a:lnTo>
                  <a:pt x="603513" y="203387"/>
                </a:lnTo>
                <a:lnTo>
                  <a:pt x="593073" y="190687"/>
                </a:lnTo>
                <a:lnTo>
                  <a:pt x="568791" y="190687"/>
                </a:lnTo>
                <a:lnTo>
                  <a:pt x="563648" y="177987"/>
                </a:lnTo>
                <a:close/>
              </a:path>
              <a:path w="808989" h="364489">
                <a:moveTo>
                  <a:pt x="572652" y="89087"/>
                </a:moveTo>
                <a:lnTo>
                  <a:pt x="319249" y="89087"/>
                </a:lnTo>
                <a:lnTo>
                  <a:pt x="316125" y="101787"/>
                </a:lnTo>
                <a:lnTo>
                  <a:pt x="287194" y="152587"/>
                </a:lnTo>
                <a:lnTo>
                  <a:pt x="280273" y="165287"/>
                </a:lnTo>
                <a:lnTo>
                  <a:pt x="276107" y="177987"/>
                </a:lnTo>
                <a:lnTo>
                  <a:pt x="560143" y="177987"/>
                </a:lnTo>
                <a:lnTo>
                  <a:pt x="559444" y="165287"/>
                </a:lnTo>
                <a:lnTo>
                  <a:pt x="558771" y="165287"/>
                </a:lnTo>
                <a:lnTo>
                  <a:pt x="555672" y="152587"/>
                </a:lnTo>
                <a:lnTo>
                  <a:pt x="554415" y="152587"/>
                </a:lnTo>
                <a:lnTo>
                  <a:pt x="551024" y="139887"/>
                </a:lnTo>
                <a:lnTo>
                  <a:pt x="548230" y="139887"/>
                </a:lnTo>
                <a:lnTo>
                  <a:pt x="547570" y="127187"/>
                </a:lnTo>
                <a:lnTo>
                  <a:pt x="553285" y="127187"/>
                </a:lnTo>
                <a:lnTo>
                  <a:pt x="557285" y="114487"/>
                </a:lnTo>
                <a:lnTo>
                  <a:pt x="560866" y="114487"/>
                </a:lnTo>
                <a:lnTo>
                  <a:pt x="561273" y="101787"/>
                </a:lnTo>
                <a:lnTo>
                  <a:pt x="566175" y="101787"/>
                </a:lnTo>
                <a:lnTo>
                  <a:pt x="572652" y="89087"/>
                </a:lnTo>
                <a:close/>
              </a:path>
              <a:path w="808989" h="364489">
                <a:moveTo>
                  <a:pt x="582499" y="76387"/>
                </a:moveTo>
                <a:lnTo>
                  <a:pt x="320113" y="76387"/>
                </a:lnTo>
                <a:lnTo>
                  <a:pt x="319909" y="89087"/>
                </a:lnTo>
                <a:lnTo>
                  <a:pt x="577664" y="89087"/>
                </a:lnTo>
                <a:lnTo>
                  <a:pt x="582499" y="76387"/>
                </a:lnTo>
                <a:close/>
              </a:path>
              <a:path w="808989" h="364489">
                <a:moveTo>
                  <a:pt x="598598" y="12887"/>
                </a:moveTo>
                <a:lnTo>
                  <a:pt x="308449" y="12887"/>
                </a:lnTo>
                <a:lnTo>
                  <a:pt x="308491" y="25587"/>
                </a:lnTo>
                <a:lnTo>
                  <a:pt x="310134" y="38287"/>
                </a:lnTo>
                <a:lnTo>
                  <a:pt x="314086" y="50987"/>
                </a:lnTo>
                <a:lnTo>
                  <a:pt x="319986" y="76387"/>
                </a:lnTo>
                <a:lnTo>
                  <a:pt x="586427" y="76387"/>
                </a:lnTo>
                <a:lnTo>
                  <a:pt x="588718" y="63687"/>
                </a:lnTo>
                <a:lnTo>
                  <a:pt x="590071" y="63687"/>
                </a:lnTo>
                <a:lnTo>
                  <a:pt x="591678" y="50987"/>
                </a:lnTo>
                <a:lnTo>
                  <a:pt x="593574" y="50987"/>
                </a:lnTo>
                <a:lnTo>
                  <a:pt x="595791" y="38287"/>
                </a:lnTo>
                <a:lnTo>
                  <a:pt x="597644" y="25587"/>
                </a:lnTo>
                <a:lnTo>
                  <a:pt x="598598" y="12887"/>
                </a:lnTo>
                <a:close/>
              </a:path>
              <a:path w="808989" h="364489">
                <a:moveTo>
                  <a:pt x="599005" y="187"/>
                </a:moveTo>
                <a:lnTo>
                  <a:pt x="307768" y="187"/>
                </a:lnTo>
                <a:lnTo>
                  <a:pt x="308228" y="12887"/>
                </a:lnTo>
                <a:lnTo>
                  <a:pt x="598953" y="12887"/>
                </a:lnTo>
                <a:lnTo>
                  <a:pt x="599005" y="187"/>
                </a:lnTo>
                <a:close/>
              </a:path>
              <a:path w="808989" h="364489">
                <a:moveTo>
                  <a:pt x="612060" y="0"/>
                </a:moveTo>
                <a:lnTo>
                  <a:pt x="286540" y="0"/>
                </a:lnTo>
                <a:lnTo>
                  <a:pt x="286618" y="187"/>
                </a:lnTo>
                <a:lnTo>
                  <a:pt x="612035" y="187"/>
                </a:lnTo>
                <a:lnTo>
                  <a:pt x="612060" y="0"/>
                </a:lnTo>
                <a:close/>
              </a:path>
            </a:pathLst>
          </a:custGeom>
          <a:solidFill>
            <a:srgbClr val="6B4FA0"/>
          </a:solidFill>
        </p:spPr>
        <p:txBody>
          <a:bodyPr wrap="square" lIns="0" tIns="0" rIns="0" bIns="0" rtlCol="0"/>
          <a:lstStyle/>
          <a:p>
            <a:endParaRPr/>
          </a:p>
        </p:txBody>
      </p:sp>
      <p:sp>
        <p:nvSpPr>
          <p:cNvPr id="8" name="object 8"/>
          <p:cNvSpPr txBox="1"/>
          <p:nvPr/>
        </p:nvSpPr>
        <p:spPr>
          <a:xfrm>
            <a:off x="707299" y="1355947"/>
            <a:ext cx="2294890" cy="456565"/>
          </a:xfrm>
          <a:prstGeom prst="rect">
            <a:avLst/>
          </a:prstGeom>
        </p:spPr>
        <p:txBody>
          <a:bodyPr vert="horz" wrap="square" lIns="0" tIns="29844" rIns="0" bIns="0" rtlCol="0">
            <a:spAutoFit/>
          </a:bodyPr>
          <a:lstStyle/>
          <a:p>
            <a:pPr marL="12700">
              <a:lnSpc>
                <a:spcPct val="100000"/>
              </a:lnSpc>
              <a:spcBef>
                <a:spcPts val="234"/>
              </a:spcBef>
            </a:pPr>
            <a:r>
              <a:rPr sz="900" b="1" spc="-5" dirty="0">
                <a:solidFill>
                  <a:srgbClr val="004866"/>
                </a:solidFill>
                <a:latin typeface="Trebuchet MS" pitchFamily="34" charset="0"/>
                <a:cs typeface="Arial"/>
              </a:rPr>
              <a:t>Social</a:t>
            </a:r>
            <a:r>
              <a:rPr sz="900" b="1" spc="-40" dirty="0">
                <a:solidFill>
                  <a:srgbClr val="004866"/>
                </a:solidFill>
                <a:latin typeface="Trebuchet MS" pitchFamily="34" charset="0"/>
                <a:cs typeface="Arial"/>
              </a:rPr>
              <a:t> </a:t>
            </a:r>
            <a:r>
              <a:rPr sz="900" b="1" spc="30" dirty="0">
                <a:solidFill>
                  <a:srgbClr val="004866"/>
                </a:solidFill>
                <a:latin typeface="Trebuchet MS" pitchFamily="34" charset="0"/>
                <a:cs typeface="Arial"/>
              </a:rPr>
              <a:t>Data</a:t>
            </a:r>
            <a:endParaRPr sz="900" dirty="0">
              <a:latin typeface="Trebuchet MS" pitchFamily="34" charset="0"/>
              <a:cs typeface="Arial"/>
            </a:endParaRPr>
          </a:p>
          <a:p>
            <a:pPr marL="12700" marR="5080">
              <a:lnSpc>
                <a:spcPts val="1100"/>
              </a:lnSpc>
              <a:spcBef>
                <a:spcPts val="40"/>
              </a:spcBef>
            </a:pPr>
            <a:r>
              <a:rPr sz="800" b="1" spc="-20" dirty="0">
                <a:solidFill>
                  <a:srgbClr val="3A393A"/>
                </a:solidFill>
                <a:latin typeface="Trebuchet MS" pitchFamily="34" charset="0"/>
                <a:cs typeface="Arial"/>
              </a:rPr>
              <a:t>Personal </a:t>
            </a:r>
            <a:r>
              <a:rPr sz="800" b="1" spc="-10" dirty="0">
                <a:solidFill>
                  <a:srgbClr val="3A393A"/>
                </a:solidFill>
                <a:latin typeface="Trebuchet MS" pitchFamily="34" charset="0"/>
                <a:cs typeface="Arial"/>
              </a:rPr>
              <a:t>circumstances, </a:t>
            </a:r>
            <a:r>
              <a:rPr sz="800" b="1" spc="-25" dirty="0">
                <a:solidFill>
                  <a:srgbClr val="3A393A"/>
                </a:solidFill>
                <a:latin typeface="Trebuchet MS" pitchFamily="34" charset="0"/>
                <a:cs typeface="Arial"/>
              </a:rPr>
              <a:t>such </a:t>
            </a:r>
            <a:r>
              <a:rPr sz="800" b="1" spc="-5" dirty="0">
                <a:solidFill>
                  <a:srgbClr val="3A393A"/>
                </a:solidFill>
                <a:latin typeface="Trebuchet MS" pitchFamily="34" charset="0"/>
                <a:cs typeface="Arial"/>
              </a:rPr>
              <a:t>as </a:t>
            </a:r>
            <a:r>
              <a:rPr sz="800" b="1" spc="-20" dirty="0">
                <a:solidFill>
                  <a:srgbClr val="3A393A"/>
                </a:solidFill>
                <a:latin typeface="Trebuchet MS" pitchFamily="34" charset="0"/>
                <a:cs typeface="Arial"/>
              </a:rPr>
              <a:t>living</a:t>
            </a:r>
            <a:r>
              <a:rPr sz="800" b="1" spc="-125" dirty="0">
                <a:solidFill>
                  <a:srgbClr val="3A393A"/>
                </a:solidFill>
                <a:latin typeface="Trebuchet MS" pitchFamily="34" charset="0"/>
                <a:cs typeface="Arial"/>
              </a:rPr>
              <a:t> </a:t>
            </a:r>
            <a:r>
              <a:rPr sz="800" b="1" spc="-5" dirty="0">
                <a:solidFill>
                  <a:srgbClr val="3A393A"/>
                </a:solidFill>
                <a:latin typeface="Trebuchet MS" pitchFamily="34" charset="0"/>
                <a:cs typeface="Arial"/>
              </a:rPr>
              <a:t>situation  </a:t>
            </a:r>
            <a:r>
              <a:rPr sz="800" b="1" spc="-10" dirty="0">
                <a:solidFill>
                  <a:srgbClr val="3A393A"/>
                </a:solidFill>
                <a:latin typeface="Trebuchet MS" pitchFamily="34" charset="0"/>
                <a:cs typeface="Arial"/>
              </a:rPr>
              <a:t>and</a:t>
            </a:r>
            <a:r>
              <a:rPr sz="800" b="1" spc="-40" dirty="0">
                <a:solidFill>
                  <a:srgbClr val="3A393A"/>
                </a:solidFill>
                <a:latin typeface="Trebuchet MS" pitchFamily="34" charset="0"/>
                <a:cs typeface="Arial"/>
              </a:rPr>
              <a:t> </a:t>
            </a:r>
            <a:r>
              <a:rPr sz="800" b="1" spc="-20" dirty="0">
                <a:solidFill>
                  <a:srgbClr val="3A393A"/>
                </a:solidFill>
                <a:latin typeface="Trebuchet MS" pitchFamily="34" charset="0"/>
                <a:cs typeface="Arial"/>
              </a:rPr>
              <a:t>income</a:t>
            </a:r>
            <a:endParaRPr sz="800" dirty="0">
              <a:latin typeface="Trebuchet MS" pitchFamily="34" charset="0"/>
              <a:cs typeface="Arial"/>
            </a:endParaRPr>
          </a:p>
        </p:txBody>
      </p:sp>
      <p:sp>
        <p:nvSpPr>
          <p:cNvPr id="9" name="object 9"/>
          <p:cNvSpPr txBox="1"/>
          <p:nvPr/>
        </p:nvSpPr>
        <p:spPr>
          <a:xfrm>
            <a:off x="4309490" y="1355947"/>
            <a:ext cx="2543810" cy="456565"/>
          </a:xfrm>
          <a:prstGeom prst="rect">
            <a:avLst/>
          </a:prstGeom>
        </p:spPr>
        <p:txBody>
          <a:bodyPr vert="horz" wrap="square" lIns="0" tIns="29844" rIns="0" bIns="0" rtlCol="0">
            <a:spAutoFit/>
          </a:bodyPr>
          <a:lstStyle/>
          <a:p>
            <a:pPr marR="5080" algn="r">
              <a:lnSpc>
                <a:spcPct val="100000"/>
              </a:lnSpc>
              <a:spcBef>
                <a:spcPts val="234"/>
              </a:spcBef>
            </a:pPr>
            <a:r>
              <a:rPr sz="900" b="1" spc="45" dirty="0">
                <a:solidFill>
                  <a:srgbClr val="004866"/>
                </a:solidFill>
                <a:latin typeface="Trebuchet MS" pitchFamily="34" charset="0"/>
                <a:cs typeface="Arial"/>
              </a:rPr>
              <a:t>E</a:t>
            </a:r>
            <a:r>
              <a:rPr sz="900" b="1" spc="-10" dirty="0">
                <a:solidFill>
                  <a:srgbClr val="004866"/>
                </a:solidFill>
                <a:latin typeface="Trebuchet MS" pitchFamily="34" charset="0"/>
                <a:cs typeface="Arial"/>
              </a:rPr>
              <a:t>x</a:t>
            </a:r>
            <a:r>
              <a:rPr sz="900" b="1" spc="-5" dirty="0">
                <a:solidFill>
                  <a:srgbClr val="004866"/>
                </a:solidFill>
                <a:latin typeface="Trebuchet MS" pitchFamily="34" charset="0"/>
                <a:cs typeface="Arial"/>
              </a:rPr>
              <a:t>p</a:t>
            </a:r>
            <a:r>
              <a:rPr sz="900" b="1" spc="-20" dirty="0">
                <a:solidFill>
                  <a:srgbClr val="004866"/>
                </a:solidFill>
                <a:latin typeface="Trebuchet MS" pitchFamily="34" charset="0"/>
                <a:cs typeface="Arial"/>
              </a:rPr>
              <a:t>o</a:t>
            </a:r>
            <a:r>
              <a:rPr sz="900" b="1" spc="-15" dirty="0">
                <a:solidFill>
                  <a:srgbClr val="004866"/>
                </a:solidFill>
                <a:latin typeface="Trebuchet MS" pitchFamily="34" charset="0"/>
                <a:cs typeface="Arial"/>
              </a:rPr>
              <a:t>so</a:t>
            </a:r>
            <a:r>
              <a:rPr sz="900" b="1" spc="-20" dirty="0">
                <a:solidFill>
                  <a:srgbClr val="004866"/>
                </a:solidFill>
                <a:latin typeface="Trebuchet MS" pitchFamily="34" charset="0"/>
                <a:cs typeface="Arial"/>
              </a:rPr>
              <a:t>m</a:t>
            </a:r>
            <a:r>
              <a:rPr sz="900" b="1" spc="10" dirty="0">
                <a:solidFill>
                  <a:srgbClr val="004866"/>
                </a:solidFill>
                <a:latin typeface="Trebuchet MS" pitchFamily="34" charset="0"/>
                <a:cs typeface="Arial"/>
              </a:rPr>
              <a:t>e</a:t>
            </a:r>
            <a:endParaRPr sz="900" dirty="0">
              <a:latin typeface="Trebuchet MS" pitchFamily="34" charset="0"/>
              <a:cs typeface="Arial"/>
            </a:endParaRPr>
          </a:p>
          <a:p>
            <a:pPr marR="5080" algn="r">
              <a:lnSpc>
                <a:spcPct val="100000"/>
              </a:lnSpc>
              <a:spcBef>
                <a:spcPts val="120"/>
              </a:spcBef>
            </a:pPr>
            <a:r>
              <a:rPr sz="800" b="1" spc="5" dirty="0">
                <a:solidFill>
                  <a:srgbClr val="3A393A"/>
                </a:solidFill>
                <a:latin typeface="Trebuchet MS" pitchFamily="34" charset="0"/>
                <a:cs typeface="Arial"/>
              </a:rPr>
              <a:t>Impact</a:t>
            </a:r>
            <a:r>
              <a:rPr sz="800" b="1" spc="-35" dirty="0">
                <a:solidFill>
                  <a:srgbClr val="3A393A"/>
                </a:solidFill>
                <a:latin typeface="Trebuchet MS" pitchFamily="34" charset="0"/>
                <a:cs typeface="Arial"/>
              </a:rPr>
              <a:t> </a:t>
            </a:r>
            <a:r>
              <a:rPr sz="800" b="1" spc="-5" dirty="0">
                <a:solidFill>
                  <a:srgbClr val="3A393A"/>
                </a:solidFill>
                <a:latin typeface="Trebuchet MS" pitchFamily="34" charset="0"/>
                <a:cs typeface="Arial"/>
              </a:rPr>
              <a:t>of</a:t>
            </a:r>
            <a:r>
              <a:rPr sz="800" b="1" spc="-30" dirty="0">
                <a:solidFill>
                  <a:srgbClr val="3A393A"/>
                </a:solidFill>
                <a:latin typeface="Trebuchet MS" pitchFamily="34" charset="0"/>
                <a:cs typeface="Arial"/>
              </a:rPr>
              <a:t> </a:t>
            </a:r>
            <a:r>
              <a:rPr sz="800" b="1" spc="10" dirty="0">
                <a:solidFill>
                  <a:srgbClr val="3A393A"/>
                </a:solidFill>
                <a:latin typeface="Trebuchet MS" pitchFamily="34" charset="0"/>
                <a:cs typeface="Arial"/>
              </a:rPr>
              <a:t>the</a:t>
            </a:r>
            <a:r>
              <a:rPr sz="800" b="1" spc="-30" dirty="0">
                <a:solidFill>
                  <a:srgbClr val="3A393A"/>
                </a:solidFill>
                <a:latin typeface="Trebuchet MS" pitchFamily="34" charset="0"/>
                <a:cs typeface="Arial"/>
              </a:rPr>
              <a:t> </a:t>
            </a:r>
            <a:r>
              <a:rPr sz="800" b="1" dirty="0">
                <a:solidFill>
                  <a:srgbClr val="3A393A"/>
                </a:solidFill>
                <a:latin typeface="Trebuchet MS" pitchFamily="34" charset="0"/>
                <a:cs typeface="Arial"/>
              </a:rPr>
              <a:t>external</a:t>
            </a:r>
            <a:r>
              <a:rPr sz="800" b="1" spc="-30" dirty="0">
                <a:solidFill>
                  <a:srgbClr val="3A393A"/>
                </a:solidFill>
                <a:latin typeface="Trebuchet MS" pitchFamily="34" charset="0"/>
                <a:cs typeface="Arial"/>
              </a:rPr>
              <a:t> </a:t>
            </a:r>
            <a:r>
              <a:rPr sz="800" b="1" spc="-15" dirty="0">
                <a:solidFill>
                  <a:srgbClr val="3A393A"/>
                </a:solidFill>
                <a:latin typeface="Trebuchet MS" pitchFamily="34" charset="0"/>
                <a:cs typeface="Arial"/>
              </a:rPr>
              <a:t>environment,</a:t>
            </a:r>
            <a:r>
              <a:rPr sz="800" b="1" spc="-30" dirty="0">
                <a:solidFill>
                  <a:srgbClr val="3A393A"/>
                </a:solidFill>
                <a:latin typeface="Trebuchet MS" pitchFamily="34" charset="0"/>
                <a:cs typeface="Arial"/>
              </a:rPr>
              <a:t> </a:t>
            </a:r>
            <a:r>
              <a:rPr sz="800" b="1" spc="-25" dirty="0">
                <a:solidFill>
                  <a:srgbClr val="3A393A"/>
                </a:solidFill>
                <a:latin typeface="Trebuchet MS" pitchFamily="34" charset="0"/>
                <a:cs typeface="Arial"/>
              </a:rPr>
              <a:t>such</a:t>
            </a:r>
            <a:r>
              <a:rPr sz="800" b="1" spc="-30" dirty="0">
                <a:solidFill>
                  <a:srgbClr val="3A393A"/>
                </a:solidFill>
                <a:latin typeface="Trebuchet MS" pitchFamily="34" charset="0"/>
                <a:cs typeface="Arial"/>
              </a:rPr>
              <a:t> </a:t>
            </a:r>
            <a:r>
              <a:rPr sz="800" b="1" spc="-5" dirty="0">
                <a:solidFill>
                  <a:srgbClr val="3A393A"/>
                </a:solidFill>
                <a:latin typeface="Trebuchet MS" pitchFamily="34" charset="0"/>
                <a:cs typeface="Arial"/>
              </a:rPr>
              <a:t>as</a:t>
            </a:r>
            <a:r>
              <a:rPr sz="800" b="1" spc="-30" dirty="0">
                <a:solidFill>
                  <a:srgbClr val="3A393A"/>
                </a:solidFill>
                <a:latin typeface="Trebuchet MS" pitchFamily="34" charset="0"/>
                <a:cs typeface="Arial"/>
              </a:rPr>
              <a:t> </a:t>
            </a:r>
            <a:r>
              <a:rPr sz="800" b="1" spc="-20" dirty="0">
                <a:solidFill>
                  <a:srgbClr val="3A393A"/>
                </a:solidFill>
                <a:latin typeface="Trebuchet MS" pitchFamily="34" charset="0"/>
                <a:cs typeface="Arial"/>
              </a:rPr>
              <a:t>pollution</a:t>
            </a:r>
            <a:endParaRPr sz="800" dirty="0">
              <a:latin typeface="Trebuchet MS" pitchFamily="34" charset="0"/>
              <a:cs typeface="Arial"/>
            </a:endParaRPr>
          </a:p>
          <a:p>
            <a:pPr marR="5080" algn="r">
              <a:lnSpc>
                <a:spcPct val="100000"/>
              </a:lnSpc>
              <a:spcBef>
                <a:spcPts val="140"/>
              </a:spcBef>
            </a:pPr>
            <a:r>
              <a:rPr sz="800" b="1" spc="-10" dirty="0">
                <a:solidFill>
                  <a:srgbClr val="3A393A"/>
                </a:solidFill>
                <a:latin typeface="Trebuchet MS" pitchFamily="34" charset="0"/>
                <a:cs typeface="Arial"/>
              </a:rPr>
              <a:t>and </a:t>
            </a:r>
            <a:r>
              <a:rPr sz="800" b="1" spc="-5" dirty="0">
                <a:solidFill>
                  <a:srgbClr val="3A393A"/>
                </a:solidFill>
                <a:latin typeface="Trebuchet MS" pitchFamily="34" charset="0"/>
                <a:cs typeface="Arial"/>
              </a:rPr>
              <a:t>tobacco </a:t>
            </a:r>
            <a:r>
              <a:rPr sz="800" b="1" spc="-20" dirty="0">
                <a:solidFill>
                  <a:srgbClr val="3A393A"/>
                </a:solidFill>
                <a:latin typeface="Trebuchet MS" pitchFamily="34" charset="0"/>
                <a:cs typeface="Arial"/>
              </a:rPr>
              <a:t>smoke</a:t>
            </a:r>
            <a:r>
              <a:rPr sz="800" b="1" spc="-150" dirty="0">
                <a:solidFill>
                  <a:srgbClr val="3A393A"/>
                </a:solidFill>
                <a:latin typeface="Trebuchet MS" pitchFamily="34" charset="0"/>
                <a:cs typeface="Arial"/>
              </a:rPr>
              <a:t> </a:t>
            </a:r>
            <a:r>
              <a:rPr sz="800" b="1" spc="15" dirty="0">
                <a:solidFill>
                  <a:srgbClr val="3A393A"/>
                </a:solidFill>
                <a:latin typeface="Trebuchet MS" pitchFamily="34" charset="0"/>
                <a:cs typeface="Arial"/>
              </a:rPr>
              <a:t>etc</a:t>
            </a:r>
            <a:endParaRPr sz="800" dirty="0">
              <a:latin typeface="Trebuchet MS" pitchFamily="34" charset="0"/>
              <a:cs typeface="Arial"/>
            </a:endParaRPr>
          </a:p>
        </p:txBody>
      </p:sp>
      <p:sp>
        <p:nvSpPr>
          <p:cNvPr id="10" name="object 10"/>
          <p:cNvSpPr txBox="1"/>
          <p:nvPr/>
        </p:nvSpPr>
        <p:spPr>
          <a:xfrm>
            <a:off x="707299" y="1949571"/>
            <a:ext cx="2201545" cy="456565"/>
          </a:xfrm>
          <a:prstGeom prst="rect">
            <a:avLst/>
          </a:prstGeom>
        </p:spPr>
        <p:txBody>
          <a:bodyPr vert="horz" wrap="square" lIns="0" tIns="29844" rIns="0" bIns="0" rtlCol="0">
            <a:spAutoFit/>
          </a:bodyPr>
          <a:lstStyle/>
          <a:p>
            <a:pPr marL="12700">
              <a:lnSpc>
                <a:spcPct val="100000"/>
              </a:lnSpc>
              <a:spcBef>
                <a:spcPts val="234"/>
              </a:spcBef>
            </a:pPr>
            <a:r>
              <a:rPr sz="900" b="1" spc="5" dirty="0">
                <a:solidFill>
                  <a:srgbClr val="004866"/>
                </a:solidFill>
                <a:latin typeface="Trebuchet MS" pitchFamily="34" charset="0"/>
                <a:cs typeface="Arial"/>
              </a:rPr>
              <a:t>Device</a:t>
            </a:r>
            <a:r>
              <a:rPr sz="900" b="1" spc="-40" dirty="0">
                <a:solidFill>
                  <a:srgbClr val="004866"/>
                </a:solidFill>
                <a:latin typeface="Trebuchet MS" pitchFamily="34" charset="0"/>
                <a:cs typeface="Arial"/>
              </a:rPr>
              <a:t> </a:t>
            </a:r>
            <a:r>
              <a:rPr sz="900" b="1" spc="30" dirty="0">
                <a:solidFill>
                  <a:srgbClr val="004866"/>
                </a:solidFill>
                <a:latin typeface="Trebuchet MS" pitchFamily="34" charset="0"/>
                <a:cs typeface="Arial"/>
              </a:rPr>
              <a:t>Data</a:t>
            </a:r>
            <a:endParaRPr sz="900" dirty="0">
              <a:latin typeface="Trebuchet MS" pitchFamily="34" charset="0"/>
              <a:cs typeface="Arial"/>
            </a:endParaRPr>
          </a:p>
          <a:p>
            <a:pPr marL="12700" marR="5080">
              <a:lnSpc>
                <a:spcPts val="1100"/>
              </a:lnSpc>
              <a:spcBef>
                <a:spcPts val="40"/>
              </a:spcBef>
            </a:pPr>
            <a:r>
              <a:rPr sz="800" b="1" spc="-10" dirty="0">
                <a:solidFill>
                  <a:srgbClr val="3A393A"/>
                </a:solidFill>
                <a:latin typeface="Trebuchet MS" pitchFamily="34" charset="0"/>
                <a:cs typeface="Arial"/>
              </a:rPr>
              <a:t>Information </a:t>
            </a:r>
            <a:r>
              <a:rPr sz="800" b="1" spc="-5" dirty="0">
                <a:solidFill>
                  <a:srgbClr val="3A393A"/>
                </a:solidFill>
                <a:latin typeface="Trebuchet MS" pitchFamily="34" charset="0"/>
                <a:cs typeface="Arial"/>
              </a:rPr>
              <a:t>collected </a:t>
            </a:r>
            <a:r>
              <a:rPr sz="800" b="1" spc="-10" dirty="0">
                <a:solidFill>
                  <a:srgbClr val="3A393A"/>
                </a:solidFill>
                <a:latin typeface="Trebuchet MS" pitchFamily="34" charset="0"/>
                <a:cs typeface="Arial"/>
              </a:rPr>
              <a:t>from apps </a:t>
            </a:r>
            <a:r>
              <a:rPr sz="800" b="1" spc="20" dirty="0">
                <a:solidFill>
                  <a:srgbClr val="3A393A"/>
                </a:solidFill>
                <a:latin typeface="Trebuchet MS" pitchFamily="34" charset="0"/>
                <a:cs typeface="Arial"/>
              </a:rPr>
              <a:t>that</a:t>
            </a:r>
            <a:r>
              <a:rPr sz="800" b="1" spc="-125" dirty="0">
                <a:solidFill>
                  <a:srgbClr val="3A393A"/>
                </a:solidFill>
                <a:latin typeface="Trebuchet MS" pitchFamily="34" charset="0"/>
                <a:cs typeface="Arial"/>
              </a:rPr>
              <a:t> </a:t>
            </a:r>
            <a:r>
              <a:rPr sz="800" b="1" spc="-10" dirty="0">
                <a:solidFill>
                  <a:srgbClr val="3A393A"/>
                </a:solidFill>
                <a:latin typeface="Trebuchet MS" pitchFamily="34" charset="0"/>
                <a:cs typeface="Arial"/>
              </a:rPr>
              <a:t>measure  </a:t>
            </a:r>
            <a:r>
              <a:rPr sz="800" b="1" dirty="0">
                <a:solidFill>
                  <a:srgbClr val="3A393A"/>
                </a:solidFill>
                <a:latin typeface="Trebuchet MS" pitchFamily="34" charset="0"/>
                <a:cs typeface="Arial"/>
              </a:rPr>
              <a:t>fitness </a:t>
            </a:r>
            <a:r>
              <a:rPr sz="800" b="1" spc="-10" dirty="0">
                <a:solidFill>
                  <a:srgbClr val="3A393A"/>
                </a:solidFill>
                <a:latin typeface="Trebuchet MS" pitchFamily="34" charset="0"/>
                <a:cs typeface="Arial"/>
              </a:rPr>
              <a:t>and sleeping, electronic </a:t>
            </a:r>
            <a:r>
              <a:rPr sz="800" b="1" spc="-15" dirty="0">
                <a:solidFill>
                  <a:srgbClr val="3A393A"/>
                </a:solidFill>
                <a:latin typeface="Trebuchet MS" pitchFamily="34" charset="0"/>
                <a:cs typeface="Arial"/>
              </a:rPr>
              <a:t>inhalers</a:t>
            </a:r>
            <a:r>
              <a:rPr sz="800" b="1" spc="-160" dirty="0">
                <a:solidFill>
                  <a:srgbClr val="3A393A"/>
                </a:solidFill>
                <a:latin typeface="Trebuchet MS" pitchFamily="34" charset="0"/>
                <a:cs typeface="Arial"/>
              </a:rPr>
              <a:t> </a:t>
            </a:r>
            <a:r>
              <a:rPr sz="800" b="1" spc="15" dirty="0">
                <a:solidFill>
                  <a:srgbClr val="3A393A"/>
                </a:solidFill>
                <a:latin typeface="Trebuchet MS" pitchFamily="34" charset="0"/>
                <a:cs typeface="Arial"/>
              </a:rPr>
              <a:t>etc</a:t>
            </a:r>
            <a:endParaRPr sz="800" dirty="0">
              <a:latin typeface="Trebuchet MS" pitchFamily="34" charset="0"/>
              <a:cs typeface="Arial"/>
            </a:endParaRPr>
          </a:p>
        </p:txBody>
      </p:sp>
      <p:sp>
        <p:nvSpPr>
          <p:cNvPr id="11" name="object 11"/>
          <p:cNvSpPr txBox="1"/>
          <p:nvPr/>
        </p:nvSpPr>
        <p:spPr>
          <a:xfrm>
            <a:off x="707299" y="3324270"/>
            <a:ext cx="1960245" cy="456565"/>
          </a:xfrm>
          <a:prstGeom prst="rect">
            <a:avLst/>
          </a:prstGeom>
        </p:spPr>
        <p:txBody>
          <a:bodyPr vert="horz" wrap="square" lIns="0" tIns="29844" rIns="0" bIns="0" rtlCol="0">
            <a:spAutoFit/>
          </a:bodyPr>
          <a:lstStyle/>
          <a:p>
            <a:pPr marL="12700">
              <a:lnSpc>
                <a:spcPct val="100000"/>
              </a:lnSpc>
              <a:spcBef>
                <a:spcPts val="234"/>
              </a:spcBef>
            </a:pPr>
            <a:r>
              <a:rPr sz="900" b="1" spc="-10" dirty="0">
                <a:solidFill>
                  <a:srgbClr val="004866"/>
                </a:solidFill>
                <a:latin typeface="Trebuchet MS" pitchFamily="34" charset="0"/>
                <a:cs typeface="Arial"/>
              </a:rPr>
              <a:t>Transcriptome</a:t>
            </a:r>
            <a:endParaRPr sz="900" dirty="0">
              <a:latin typeface="Trebuchet MS" pitchFamily="34" charset="0"/>
              <a:cs typeface="Arial"/>
            </a:endParaRPr>
          </a:p>
          <a:p>
            <a:pPr marL="12700" marR="5080">
              <a:lnSpc>
                <a:spcPts val="1100"/>
              </a:lnSpc>
              <a:spcBef>
                <a:spcPts val="40"/>
              </a:spcBef>
            </a:pPr>
            <a:r>
              <a:rPr sz="800" b="1" dirty="0">
                <a:solidFill>
                  <a:srgbClr val="3A393A"/>
                </a:solidFill>
                <a:latin typeface="Trebuchet MS" pitchFamily="34" charset="0"/>
                <a:cs typeface="Arial"/>
              </a:rPr>
              <a:t>Messages</a:t>
            </a:r>
            <a:r>
              <a:rPr sz="800" b="1" spc="-40" dirty="0">
                <a:solidFill>
                  <a:srgbClr val="3A393A"/>
                </a:solidFill>
                <a:latin typeface="Trebuchet MS" pitchFamily="34" charset="0"/>
                <a:cs typeface="Arial"/>
              </a:rPr>
              <a:t> </a:t>
            </a:r>
            <a:r>
              <a:rPr sz="800" b="1" spc="5" dirty="0">
                <a:solidFill>
                  <a:srgbClr val="3A393A"/>
                </a:solidFill>
                <a:latin typeface="Trebuchet MS" pitchFamily="34" charset="0"/>
                <a:cs typeface="Arial"/>
              </a:rPr>
              <a:t>created</a:t>
            </a:r>
            <a:r>
              <a:rPr sz="800" b="1" spc="-35" dirty="0">
                <a:solidFill>
                  <a:srgbClr val="3A393A"/>
                </a:solidFill>
                <a:latin typeface="Trebuchet MS" pitchFamily="34" charset="0"/>
                <a:cs typeface="Arial"/>
              </a:rPr>
              <a:t> </a:t>
            </a:r>
            <a:r>
              <a:rPr sz="800" b="1" spc="-10" dirty="0">
                <a:solidFill>
                  <a:srgbClr val="3A393A"/>
                </a:solidFill>
                <a:latin typeface="Trebuchet MS" pitchFamily="34" charset="0"/>
                <a:cs typeface="Arial"/>
              </a:rPr>
              <a:t>from</a:t>
            </a:r>
            <a:r>
              <a:rPr sz="800" b="1" spc="-40" dirty="0">
                <a:solidFill>
                  <a:srgbClr val="3A393A"/>
                </a:solidFill>
                <a:latin typeface="Trebuchet MS" pitchFamily="34" charset="0"/>
                <a:cs typeface="Arial"/>
              </a:rPr>
              <a:t> </a:t>
            </a:r>
            <a:r>
              <a:rPr sz="800" b="1" spc="15" dirty="0">
                <a:solidFill>
                  <a:srgbClr val="3A393A"/>
                </a:solidFill>
                <a:latin typeface="Trebuchet MS" pitchFamily="34" charset="0"/>
                <a:cs typeface="Arial"/>
              </a:rPr>
              <a:t>DNA</a:t>
            </a:r>
            <a:r>
              <a:rPr sz="800" b="1" spc="-35" dirty="0">
                <a:solidFill>
                  <a:srgbClr val="3A393A"/>
                </a:solidFill>
                <a:latin typeface="Trebuchet MS" pitchFamily="34" charset="0"/>
                <a:cs typeface="Arial"/>
              </a:rPr>
              <a:t> </a:t>
            </a:r>
            <a:r>
              <a:rPr sz="800" b="1" spc="10" dirty="0">
                <a:solidFill>
                  <a:srgbClr val="3A393A"/>
                </a:solidFill>
                <a:latin typeface="Trebuchet MS" pitchFamily="34" charset="0"/>
                <a:cs typeface="Arial"/>
              </a:rPr>
              <a:t>to</a:t>
            </a:r>
            <a:r>
              <a:rPr sz="800" b="1" spc="-40" dirty="0">
                <a:solidFill>
                  <a:srgbClr val="3A393A"/>
                </a:solidFill>
                <a:latin typeface="Trebuchet MS" pitchFamily="34" charset="0"/>
                <a:cs typeface="Arial"/>
              </a:rPr>
              <a:t> </a:t>
            </a:r>
            <a:r>
              <a:rPr sz="800" b="1" spc="-5" dirty="0">
                <a:solidFill>
                  <a:srgbClr val="3A393A"/>
                </a:solidFill>
                <a:latin typeface="Trebuchet MS" pitchFamily="34" charset="0"/>
                <a:cs typeface="Arial"/>
              </a:rPr>
              <a:t>form</a:t>
            </a:r>
            <a:r>
              <a:rPr sz="800" b="1" spc="-35" dirty="0">
                <a:solidFill>
                  <a:srgbClr val="3A393A"/>
                </a:solidFill>
                <a:latin typeface="Trebuchet MS" pitchFamily="34" charset="0"/>
                <a:cs typeface="Arial"/>
              </a:rPr>
              <a:t> </a:t>
            </a:r>
            <a:r>
              <a:rPr sz="800" b="1" spc="10" dirty="0">
                <a:solidFill>
                  <a:srgbClr val="3A393A"/>
                </a:solidFill>
                <a:latin typeface="Trebuchet MS" pitchFamily="34" charset="0"/>
                <a:cs typeface="Arial"/>
              </a:rPr>
              <a:t>the  template </a:t>
            </a:r>
            <a:r>
              <a:rPr sz="800" b="1" spc="-30" dirty="0">
                <a:solidFill>
                  <a:srgbClr val="3A393A"/>
                </a:solidFill>
                <a:latin typeface="Trebuchet MS" pitchFamily="34" charset="0"/>
                <a:cs typeface="Arial"/>
              </a:rPr>
              <a:t>(mRNA) </a:t>
            </a:r>
            <a:r>
              <a:rPr sz="800" b="1" spc="-5" dirty="0">
                <a:solidFill>
                  <a:srgbClr val="3A393A"/>
                </a:solidFill>
                <a:latin typeface="Trebuchet MS" pitchFamily="34" charset="0"/>
                <a:cs typeface="Arial"/>
              </a:rPr>
              <a:t>of</a:t>
            </a:r>
            <a:r>
              <a:rPr sz="800" b="1" spc="-95" dirty="0">
                <a:solidFill>
                  <a:srgbClr val="3A393A"/>
                </a:solidFill>
                <a:latin typeface="Trebuchet MS" pitchFamily="34" charset="0"/>
                <a:cs typeface="Arial"/>
              </a:rPr>
              <a:t> </a:t>
            </a:r>
            <a:r>
              <a:rPr sz="800" b="1" spc="-10" dirty="0">
                <a:solidFill>
                  <a:srgbClr val="3A393A"/>
                </a:solidFill>
                <a:latin typeface="Trebuchet MS" pitchFamily="34" charset="0"/>
                <a:cs typeface="Arial"/>
              </a:rPr>
              <a:t>proteins</a:t>
            </a:r>
            <a:endParaRPr sz="800" dirty="0">
              <a:latin typeface="Trebuchet MS" pitchFamily="34" charset="0"/>
              <a:cs typeface="Arial"/>
            </a:endParaRPr>
          </a:p>
        </p:txBody>
      </p:sp>
      <p:sp>
        <p:nvSpPr>
          <p:cNvPr id="12" name="object 12"/>
          <p:cNvSpPr txBox="1"/>
          <p:nvPr/>
        </p:nvSpPr>
        <p:spPr>
          <a:xfrm>
            <a:off x="4665586" y="2571845"/>
            <a:ext cx="2187575" cy="456565"/>
          </a:xfrm>
          <a:prstGeom prst="rect">
            <a:avLst/>
          </a:prstGeom>
        </p:spPr>
        <p:txBody>
          <a:bodyPr vert="horz" wrap="square" lIns="0" tIns="12065" rIns="0" bIns="0" rtlCol="0">
            <a:spAutoFit/>
          </a:bodyPr>
          <a:lstStyle/>
          <a:p>
            <a:pPr marL="12700" marR="5080" indent="1629410" algn="r">
              <a:lnSpc>
                <a:spcPct val="112799"/>
              </a:lnSpc>
              <a:spcBef>
                <a:spcPts val="95"/>
              </a:spcBef>
            </a:pPr>
            <a:r>
              <a:rPr sz="900" b="1" spc="-5" dirty="0">
                <a:solidFill>
                  <a:srgbClr val="004866"/>
                </a:solidFill>
                <a:latin typeface="Trebuchet MS" pitchFamily="34" charset="0"/>
                <a:cs typeface="Arial"/>
              </a:rPr>
              <a:t>P</a:t>
            </a:r>
            <a:r>
              <a:rPr sz="900" b="1" spc="10" dirty="0">
                <a:solidFill>
                  <a:srgbClr val="004866"/>
                </a:solidFill>
                <a:latin typeface="Trebuchet MS" pitchFamily="34" charset="0"/>
                <a:cs typeface="Arial"/>
              </a:rPr>
              <a:t>ro</a:t>
            </a:r>
            <a:r>
              <a:rPr sz="900" b="1" spc="-5" dirty="0">
                <a:solidFill>
                  <a:srgbClr val="004866"/>
                </a:solidFill>
                <a:latin typeface="Trebuchet MS" pitchFamily="34" charset="0"/>
                <a:cs typeface="Arial"/>
              </a:rPr>
              <a:t>t</a:t>
            </a:r>
            <a:r>
              <a:rPr sz="900" b="1" spc="20" dirty="0">
                <a:solidFill>
                  <a:srgbClr val="004866"/>
                </a:solidFill>
                <a:latin typeface="Trebuchet MS" pitchFamily="34" charset="0"/>
                <a:cs typeface="Arial"/>
              </a:rPr>
              <a:t>e</a:t>
            </a:r>
            <a:r>
              <a:rPr sz="900" b="1" spc="-20" dirty="0">
                <a:solidFill>
                  <a:srgbClr val="004866"/>
                </a:solidFill>
                <a:latin typeface="Trebuchet MS" pitchFamily="34" charset="0"/>
                <a:cs typeface="Arial"/>
              </a:rPr>
              <a:t>o</a:t>
            </a:r>
            <a:r>
              <a:rPr sz="900" b="1" spc="-10" dirty="0">
                <a:solidFill>
                  <a:srgbClr val="004866"/>
                </a:solidFill>
                <a:latin typeface="Trebuchet MS" pitchFamily="34" charset="0"/>
                <a:cs typeface="Arial"/>
              </a:rPr>
              <a:t>m</a:t>
            </a:r>
            <a:r>
              <a:rPr sz="900" b="1" spc="5" dirty="0">
                <a:solidFill>
                  <a:srgbClr val="004866"/>
                </a:solidFill>
                <a:latin typeface="Trebuchet MS" pitchFamily="34" charset="0"/>
                <a:cs typeface="Arial"/>
              </a:rPr>
              <a:t>e  </a:t>
            </a:r>
            <a:r>
              <a:rPr sz="800" b="1" spc="-5" dirty="0">
                <a:solidFill>
                  <a:srgbClr val="3A393A"/>
                </a:solidFill>
                <a:latin typeface="Trebuchet MS" pitchFamily="34" charset="0"/>
                <a:cs typeface="Arial"/>
              </a:rPr>
              <a:t>System of </a:t>
            </a:r>
            <a:r>
              <a:rPr sz="800" b="1" spc="-10" dirty="0">
                <a:solidFill>
                  <a:srgbClr val="3A393A"/>
                </a:solidFill>
                <a:latin typeface="Trebuchet MS" pitchFamily="34" charset="0"/>
                <a:cs typeface="Arial"/>
              </a:rPr>
              <a:t>proteins, </a:t>
            </a:r>
            <a:r>
              <a:rPr sz="800" b="1" spc="-20" dirty="0">
                <a:solidFill>
                  <a:srgbClr val="3A393A"/>
                </a:solidFill>
                <a:latin typeface="Trebuchet MS" pitchFamily="34" charset="0"/>
                <a:cs typeface="Arial"/>
              </a:rPr>
              <a:t>including</a:t>
            </a:r>
            <a:r>
              <a:rPr sz="800" b="1" spc="-135" dirty="0">
                <a:solidFill>
                  <a:srgbClr val="3A393A"/>
                </a:solidFill>
                <a:latin typeface="Trebuchet MS" pitchFamily="34" charset="0"/>
                <a:cs typeface="Arial"/>
              </a:rPr>
              <a:t> </a:t>
            </a:r>
            <a:r>
              <a:rPr sz="800" b="1" spc="-5" dirty="0">
                <a:solidFill>
                  <a:srgbClr val="3A393A"/>
                </a:solidFill>
                <a:latin typeface="Trebuchet MS" pitchFamily="34" charset="0"/>
                <a:cs typeface="Arial"/>
              </a:rPr>
              <a:t>enzymes,</a:t>
            </a:r>
            <a:r>
              <a:rPr sz="800" b="1" spc="-50" dirty="0">
                <a:solidFill>
                  <a:srgbClr val="3A393A"/>
                </a:solidFill>
                <a:latin typeface="Trebuchet MS" pitchFamily="34" charset="0"/>
                <a:cs typeface="Arial"/>
              </a:rPr>
              <a:t> </a:t>
            </a:r>
            <a:r>
              <a:rPr sz="800" b="1" spc="-15" dirty="0">
                <a:solidFill>
                  <a:srgbClr val="3A393A"/>
                </a:solidFill>
                <a:latin typeface="Trebuchet MS" pitchFamily="34" charset="0"/>
                <a:cs typeface="Arial"/>
              </a:rPr>
              <a:t>which </a:t>
            </a:r>
            <a:r>
              <a:rPr sz="800" b="1" spc="-10" dirty="0">
                <a:solidFill>
                  <a:srgbClr val="3A393A"/>
                </a:solidFill>
                <a:latin typeface="Trebuchet MS" pitchFamily="34" charset="0"/>
                <a:cs typeface="Arial"/>
              </a:rPr>
              <a:t> </a:t>
            </a:r>
            <a:r>
              <a:rPr sz="800" b="1" dirty="0">
                <a:solidFill>
                  <a:srgbClr val="3A393A"/>
                </a:solidFill>
                <a:latin typeface="Trebuchet MS" pitchFamily="34" charset="0"/>
                <a:cs typeface="Arial"/>
              </a:rPr>
              <a:t>are</a:t>
            </a:r>
            <a:r>
              <a:rPr sz="800" b="1" spc="-45" dirty="0">
                <a:solidFill>
                  <a:srgbClr val="3A393A"/>
                </a:solidFill>
                <a:latin typeface="Trebuchet MS" pitchFamily="34" charset="0"/>
                <a:cs typeface="Arial"/>
              </a:rPr>
              <a:t> </a:t>
            </a:r>
            <a:r>
              <a:rPr sz="800" b="1" spc="10" dirty="0">
                <a:solidFill>
                  <a:srgbClr val="3A393A"/>
                </a:solidFill>
                <a:latin typeface="Trebuchet MS" pitchFamily="34" charset="0"/>
                <a:cs typeface="Arial"/>
              </a:rPr>
              <a:t>the</a:t>
            </a:r>
            <a:r>
              <a:rPr sz="800" b="1" spc="-45" dirty="0">
                <a:solidFill>
                  <a:srgbClr val="3A393A"/>
                </a:solidFill>
                <a:latin typeface="Trebuchet MS" pitchFamily="34" charset="0"/>
                <a:cs typeface="Arial"/>
              </a:rPr>
              <a:t> </a:t>
            </a:r>
            <a:r>
              <a:rPr sz="800" b="1" spc="-20" dirty="0">
                <a:solidFill>
                  <a:srgbClr val="3A393A"/>
                </a:solidFill>
                <a:latin typeface="Trebuchet MS" pitchFamily="34" charset="0"/>
                <a:cs typeface="Arial"/>
              </a:rPr>
              <a:t>building</a:t>
            </a:r>
            <a:r>
              <a:rPr sz="800" b="1" spc="-40" dirty="0">
                <a:solidFill>
                  <a:srgbClr val="3A393A"/>
                </a:solidFill>
                <a:latin typeface="Trebuchet MS" pitchFamily="34" charset="0"/>
                <a:cs typeface="Arial"/>
              </a:rPr>
              <a:t> </a:t>
            </a:r>
            <a:r>
              <a:rPr sz="800" b="1" spc="-25" dirty="0">
                <a:solidFill>
                  <a:srgbClr val="3A393A"/>
                </a:solidFill>
                <a:latin typeface="Trebuchet MS" pitchFamily="34" charset="0"/>
                <a:cs typeface="Arial"/>
              </a:rPr>
              <a:t>blocks</a:t>
            </a:r>
            <a:r>
              <a:rPr sz="800" b="1" spc="-45" dirty="0">
                <a:solidFill>
                  <a:srgbClr val="3A393A"/>
                </a:solidFill>
                <a:latin typeface="Trebuchet MS" pitchFamily="34" charset="0"/>
                <a:cs typeface="Arial"/>
              </a:rPr>
              <a:t> </a:t>
            </a:r>
            <a:r>
              <a:rPr sz="800" b="1" spc="-5" dirty="0">
                <a:solidFill>
                  <a:srgbClr val="3A393A"/>
                </a:solidFill>
                <a:latin typeface="Trebuchet MS" pitchFamily="34" charset="0"/>
                <a:cs typeface="Arial"/>
              </a:rPr>
              <a:t>of</a:t>
            </a:r>
            <a:r>
              <a:rPr sz="800" b="1" spc="-45" dirty="0">
                <a:solidFill>
                  <a:srgbClr val="3A393A"/>
                </a:solidFill>
                <a:latin typeface="Trebuchet MS" pitchFamily="34" charset="0"/>
                <a:cs typeface="Arial"/>
              </a:rPr>
              <a:t> </a:t>
            </a:r>
            <a:r>
              <a:rPr sz="800" b="1" spc="10" dirty="0">
                <a:solidFill>
                  <a:srgbClr val="3A393A"/>
                </a:solidFill>
                <a:latin typeface="Trebuchet MS" pitchFamily="34" charset="0"/>
                <a:cs typeface="Arial"/>
              </a:rPr>
              <a:t>the</a:t>
            </a:r>
            <a:r>
              <a:rPr sz="800" b="1" spc="-40" dirty="0">
                <a:solidFill>
                  <a:srgbClr val="3A393A"/>
                </a:solidFill>
                <a:latin typeface="Trebuchet MS" pitchFamily="34" charset="0"/>
                <a:cs typeface="Arial"/>
              </a:rPr>
              <a:t> </a:t>
            </a:r>
            <a:r>
              <a:rPr sz="800" b="1" spc="-15" dirty="0">
                <a:solidFill>
                  <a:srgbClr val="3A393A"/>
                </a:solidFill>
                <a:latin typeface="Trebuchet MS" pitchFamily="34" charset="0"/>
                <a:cs typeface="Arial"/>
              </a:rPr>
              <a:t>body</a:t>
            </a:r>
            <a:endParaRPr sz="800" dirty="0">
              <a:latin typeface="Trebuchet MS" pitchFamily="34" charset="0"/>
              <a:cs typeface="Arial"/>
            </a:endParaRPr>
          </a:p>
        </p:txBody>
      </p:sp>
      <p:sp>
        <p:nvSpPr>
          <p:cNvPr id="13" name="object 13"/>
          <p:cNvSpPr txBox="1"/>
          <p:nvPr/>
        </p:nvSpPr>
        <p:spPr>
          <a:xfrm>
            <a:off x="5161394" y="3474282"/>
            <a:ext cx="1691639" cy="456565"/>
          </a:xfrm>
          <a:prstGeom prst="rect">
            <a:avLst/>
          </a:prstGeom>
        </p:spPr>
        <p:txBody>
          <a:bodyPr vert="horz" wrap="square" lIns="0" tIns="12065" rIns="0" bIns="0" rtlCol="0">
            <a:spAutoFit/>
          </a:bodyPr>
          <a:lstStyle/>
          <a:p>
            <a:pPr marL="12700" marR="5080" indent="389255" algn="r">
              <a:lnSpc>
                <a:spcPct val="112799"/>
              </a:lnSpc>
              <a:spcBef>
                <a:spcPts val="95"/>
              </a:spcBef>
            </a:pPr>
            <a:r>
              <a:rPr sz="900" b="1" dirty="0">
                <a:solidFill>
                  <a:srgbClr val="004866"/>
                </a:solidFill>
                <a:latin typeface="Trebuchet MS" pitchFamily="34" charset="0"/>
                <a:cs typeface="Arial"/>
              </a:rPr>
              <a:t>Epigenetic</a:t>
            </a:r>
            <a:r>
              <a:rPr sz="900" b="1" spc="-80" dirty="0">
                <a:solidFill>
                  <a:srgbClr val="004866"/>
                </a:solidFill>
                <a:latin typeface="Trebuchet MS" pitchFamily="34" charset="0"/>
                <a:cs typeface="Arial"/>
              </a:rPr>
              <a:t> </a:t>
            </a:r>
            <a:r>
              <a:rPr sz="900" b="1" spc="-10" dirty="0">
                <a:solidFill>
                  <a:srgbClr val="004866"/>
                </a:solidFill>
                <a:latin typeface="Trebuchet MS" pitchFamily="34" charset="0"/>
                <a:cs typeface="Arial"/>
              </a:rPr>
              <a:t>(Methylome) </a:t>
            </a:r>
            <a:r>
              <a:rPr sz="900" b="1" spc="-25" dirty="0">
                <a:solidFill>
                  <a:srgbClr val="004866"/>
                </a:solidFill>
                <a:latin typeface="Trebuchet MS" pitchFamily="34" charset="0"/>
                <a:cs typeface="Arial"/>
              </a:rPr>
              <a:t> </a:t>
            </a:r>
            <a:r>
              <a:rPr sz="800" b="1" spc="-5" dirty="0">
                <a:solidFill>
                  <a:srgbClr val="3A393A"/>
                </a:solidFill>
                <a:latin typeface="Trebuchet MS" pitchFamily="34" charset="0"/>
                <a:cs typeface="Arial"/>
              </a:rPr>
              <a:t>The </a:t>
            </a:r>
            <a:r>
              <a:rPr sz="800" b="1" spc="10" dirty="0">
                <a:solidFill>
                  <a:srgbClr val="3A393A"/>
                </a:solidFill>
                <a:latin typeface="Trebuchet MS" pitchFamily="34" charset="0"/>
                <a:cs typeface="Arial"/>
              </a:rPr>
              <a:t>set </a:t>
            </a:r>
            <a:r>
              <a:rPr sz="800" b="1" spc="-5" dirty="0">
                <a:solidFill>
                  <a:srgbClr val="3A393A"/>
                </a:solidFill>
                <a:latin typeface="Trebuchet MS" pitchFamily="34" charset="0"/>
                <a:cs typeface="Arial"/>
              </a:rPr>
              <a:t>of </a:t>
            </a:r>
            <a:r>
              <a:rPr sz="800" b="1" spc="-15" dirty="0">
                <a:solidFill>
                  <a:srgbClr val="3A393A"/>
                </a:solidFill>
                <a:latin typeface="Trebuchet MS" pitchFamily="34" charset="0"/>
                <a:cs typeface="Arial"/>
              </a:rPr>
              <a:t>nucleric</a:t>
            </a:r>
            <a:r>
              <a:rPr sz="800" b="1" spc="-150" dirty="0">
                <a:solidFill>
                  <a:srgbClr val="3A393A"/>
                </a:solidFill>
                <a:latin typeface="Trebuchet MS" pitchFamily="34" charset="0"/>
                <a:cs typeface="Arial"/>
              </a:rPr>
              <a:t> </a:t>
            </a:r>
            <a:r>
              <a:rPr sz="800" b="1" spc="-10" dirty="0">
                <a:solidFill>
                  <a:srgbClr val="3A393A"/>
                </a:solidFill>
                <a:latin typeface="Trebuchet MS" pitchFamily="34" charset="0"/>
                <a:cs typeface="Arial"/>
              </a:rPr>
              <a:t>and</a:t>
            </a:r>
            <a:r>
              <a:rPr sz="800" b="1" spc="-35" dirty="0">
                <a:solidFill>
                  <a:srgbClr val="3A393A"/>
                </a:solidFill>
                <a:latin typeface="Trebuchet MS" pitchFamily="34" charset="0"/>
                <a:cs typeface="Arial"/>
              </a:rPr>
              <a:t> </a:t>
            </a:r>
            <a:r>
              <a:rPr sz="800" b="1" spc="-10" dirty="0">
                <a:solidFill>
                  <a:srgbClr val="3A393A"/>
                </a:solidFill>
                <a:latin typeface="Trebuchet MS" pitchFamily="34" charset="0"/>
                <a:cs typeface="Arial"/>
              </a:rPr>
              <a:t>methylation </a:t>
            </a:r>
            <a:r>
              <a:rPr sz="800" b="1" spc="-5" dirty="0">
                <a:solidFill>
                  <a:srgbClr val="3A393A"/>
                </a:solidFill>
                <a:latin typeface="Trebuchet MS" pitchFamily="34" charset="0"/>
                <a:cs typeface="Arial"/>
              </a:rPr>
              <a:t> </a:t>
            </a:r>
            <a:r>
              <a:rPr sz="800" b="1" spc="-10" dirty="0">
                <a:solidFill>
                  <a:srgbClr val="3A393A"/>
                </a:solidFill>
                <a:latin typeface="Trebuchet MS" pitchFamily="34" charset="0"/>
                <a:cs typeface="Arial"/>
              </a:rPr>
              <a:t>modifications </a:t>
            </a:r>
            <a:r>
              <a:rPr sz="800" b="1" spc="-30" dirty="0">
                <a:solidFill>
                  <a:srgbClr val="3A393A"/>
                </a:solidFill>
                <a:latin typeface="Trebuchet MS" pitchFamily="34" charset="0"/>
                <a:cs typeface="Arial"/>
              </a:rPr>
              <a:t>in </a:t>
            </a:r>
            <a:r>
              <a:rPr sz="800" b="1" spc="10" dirty="0">
                <a:solidFill>
                  <a:srgbClr val="3A393A"/>
                </a:solidFill>
                <a:latin typeface="Trebuchet MS" pitchFamily="34" charset="0"/>
                <a:cs typeface="Arial"/>
              </a:rPr>
              <a:t>a </a:t>
            </a:r>
            <a:r>
              <a:rPr sz="800" b="1" spc="-20" dirty="0">
                <a:solidFill>
                  <a:srgbClr val="3A393A"/>
                </a:solidFill>
                <a:latin typeface="Trebuchet MS" pitchFamily="34" charset="0"/>
                <a:cs typeface="Arial"/>
              </a:rPr>
              <a:t>human</a:t>
            </a:r>
            <a:r>
              <a:rPr sz="800" b="1" spc="-150" dirty="0">
                <a:solidFill>
                  <a:srgbClr val="3A393A"/>
                </a:solidFill>
                <a:latin typeface="Trebuchet MS" pitchFamily="34" charset="0"/>
                <a:cs typeface="Arial"/>
              </a:rPr>
              <a:t> </a:t>
            </a:r>
            <a:r>
              <a:rPr sz="800" b="1" spc="-15" dirty="0">
                <a:solidFill>
                  <a:srgbClr val="3A393A"/>
                </a:solidFill>
                <a:latin typeface="Trebuchet MS" pitchFamily="34" charset="0"/>
                <a:cs typeface="Arial"/>
              </a:rPr>
              <a:t>genome</a:t>
            </a:r>
            <a:endParaRPr sz="800" dirty="0">
              <a:latin typeface="Trebuchet MS" pitchFamily="34" charset="0"/>
              <a:cs typeface="Arial"/>
            </a:endParaRPr>
          </a:p>
        </p:txBody>
      </p:sp>
      <p:sp>
        <p:nvSpPr>
          <p:cNvPr id="14" name="object 14"/>
          <p:cNvSpPr txBox="1"/>
          <p:nvPr/>
        </p:nvSpPr>
        <p:spPr>
          <a:xfrm>
            <a:off x="707299" y="2577446"/>
            <a:ext cx="2068830" cy="596265"/>
          </a:xfrm>
          <a:prstGeom prst="rect">
            <a:avLst/>
          </a:prstGeom>
        </p:spPr>
        <p:txBody>
          <a:bodyPr vert="horz" wrap="square" lIns="0" tIns="29844" rIns="0" bIns="0" rtlCol="0">
            <a:spAutoFit/>
          </a:bodyPr>
          <a:lstStyle/>
          <a:p>
            <a:pPr marL="12700">
              <a:lnSpc>
                <a:spcPct val="100000"/>
              </a:lnSpc>
              <a:spcBef>
                <a:spcPts val="234"/>
              </a:spcBef>
            </a:pPr>
            <a:r>
              <a:rPr sz="900" b="1" spc="10" dirty="0">
                <a:solidFill>
                  <a:srgbClr val="004866"/>
                </a:solidFill>
                <a:latin typeface="Trebuchet MS" pitchFamily="34" charset="0"/>
                <a:cs typeface="Arial"/>
              </a:rPr>
              <a:t>Metabolome</a:t>
            </a:r>
            <a:endParaRPr sz="900" dirty="0">
              <a:latin typeface="Trebuchet MS" pitchFamily="34" charset="0"/>
              <a:cs typeface="Arial"/>
            </a:endParaRPr>
          </a:p>
          <a:p>
            <a:pPr marL="12700" marR="5080">
              <a:lnSpc>
                <a:spcPts val="1100"/>
              </a:lnSpc>
              <a:spcBef>
                <a:spcPts val="40"/>
              </a:spcBef>
            </a:pPr>
            <a:r>
              <a:rPr sz="800" b="1" spc="-10" dirty="0">
                <a:solidFill>
                  <a:srgbClr val="3A393A"/>
                </a:solidFill>
                <a:latin typeface="Trebuchet MS" pitchFamily="34" charset="0"/>
                <a:cs typeface="Arial"/>
              </a:rPr>
              <a:t>Chemicals</a:t>
            </a:r>
            <a:r>
              <a:rPr sz="800" b="1" spc="-50" dirty="0">
                <a:solidFill>
                  <a:srgbClr val="3A393A"/>
                </a:solidFill>
                <a:latin typeface="Trebuchet MS" pitchFamily="34" charset="0"/>
                <a:cs typeface="Arial"/>
              </a:rPr>
              <a:t> </a:t>
            </a:r>
            <a:r>
              <a:rPr sz="800" b="1" spc="-15" dirty="0">
                <a:solidFill>
                  <a:srgbClr val="3A393A"/>
                </a:solidFill>
                <a:latin typeface="Trebuchet MS" pitchFamily="34" charset="0"/>
                <a:cs typeface="Arial"/>
              </a:rPr>
              <a:t>which</a:t>
            </a:r>
            <a:r>
              <a:rPr sz="800" b="1" spc="-40" dirty="0">
                <a:solidFill>
                  <a:srgbClr val="3A393A"/>
                </a:solidFill>
                <a:latin typeface="Trebuchet MS" pitchFamily="34" charset="0"/>
                <a:cs typeface="Arial"/>
              </a:rPr>
              <a:t> </a:t>
            </a:r>
            <a:r>
              <a:rPr sz="800" b="1" dirty="0">
                <a:solidFill>
                  <a:srgbClr val="3A393A"/>
                </a:solidFill>
                <a:latin typeface="Trebuchet MS" pitchFamily="34" charset="0"/>
                <a:cs typeface="Arial"/>
              </a:rPr>
              <a:t>are</a:t>
            </a:r>
            <a:r>
              <a:rPr sz="800" b="1" spc="-40" dirty="0">
                <a:solidFill>
                  <a:srgbClr val="3A393A"/>
                </a:solidFill>
                <a:latin typeface="Trebuchet MS" pitchFamily="34" charset="0"/>
                <a:cs typeface="Arial"/>
              </a:rPr>
              <a:t> </a:t>
            </a:r>
            <a:r>
              <a:rPr sz="800" b="1" spc="5" dirty="0">
                <a:solidFill>
                  <a:srgbClr val="3A393A"/>
                </a:solidFill>
                <a:latin typeface="Trebuchet MS" pitchFamily="34" charset="0"/>
                <a:cs typeface="Arial"/>
              </a:rPr>
              <a:t>created,</a:t>
            </a:r>
            <a:r>
              <a:rPr sz="800" b="1" spc="-40" dirty="0">
                <a:solidFill>
                  <a:srgbClr val="3A393A"/>
                </a:solidFill>
                <a:latin typeface="Trebuchet MS" pitchFamily="34" charset="0"/>
                <a:cs typeface="Arial"/>
              </a:rPr>
              <a:t> </a:t>
            </a:r>
            <a:r>
              <a:rPr sz="800" b="1" spc="-10" dirty="0">
                <a:solidFill>
                  <a:srgbClr val="3A393A"/>
                </a:solidFill>
                <a:latin typeface="Trebuchet MS" pitchFamily="34" charset="0"/>
                <a:cs typeface="Arial"/>
              </a:rPr>
              <a:t>modified</a:t>
            </a:r>
            <a:r>
              <a:rPr sz="800" b="1" spc="-40" dirty="0">
                <a:solidFill>
                  <a:srgbClr val="3A393A"/>
                </a:solidFill>
                <a:latin typeface="Trebuchet MS" pitchFamily="34" charset="0"/>
                <a:cs typeface="Arial"/>
              </a:rPr>
              <a:t> </a:t>
            </a:r>
            <a:r>
              <a:rPr sz="800" b="1" spc="-10" dirty="0">
                <a:solidFill>
                  <a:srgbClr val="3A393A"/>
                </a:solidFill>
                <a:latin typeface="Trebuchet MS" pitchFamily="34" charset="0"/>
                <a:cs typeface="Arial"/>
              </a:rPr>
              <a:t>and  </a:t>
            </a:r>
            <a:r>
              <a:rPr sz="800" b="1" spc="-20" dirty="0">
                <a:solidFill>
                  <a:srgbClr val="3A393A"/>
                </a:solidFill>
                <a:latin typeface="Trebuchet MS" pitchFamily="34" charset="0"/>
                <a:cs typeface="Arial"/>
              </a:rPr>
              <a:t>broken </a:t>
            </a:r>
            <a:r>
              <a:rPr sz="800" b="1" spc="-15" dirty="0">
                <a:solidFill>
                  <a:srgbClr val="3A393A"/>
                </a:solidFill>
                <a:latin typeface="Trebuchet MS" pitchFamily="34" charset="0"/>
                <a:cs typeface="Arial"/>
              </a:rPr>
              <a:t>down </a:t>
            </a:r>
            <a:r>
              <a:rPr sz="800" b="1" spc="-25" dirty="0">
                <a:solidFill>
                  <a:srgbClr val="3A393A"/>
                </a:solidFill>
                <a:latin typeface="Trebuchet MS" pitchFamily="34" charset="0"/>
                <a:cs typeface="Arial"/>
              </a:rPr>
              <a:t>by </a:t>
            </a:r>
            <a:r>
              <a:rPr sz="800" b="1" spc="-20" dirty="0">
                <a:solidFill>
                  <a:srgbClr val="3A393A"/>
                </a:solidFill>
                <a:latin typeface="Trebuchet MS" pitchFamily="34" charset="0"/>
                <a:cs typeface="Arial"/>
              </a:rPr>
              <a:t>bodily </a:t>
            </a:r>
            <a:r>
              <a:rPr sz="800" b="1" spc="-15" dirty="0">
                <a:solidFill>
                  <a:srgbClr val="3A393A"/>
                </a:solidFill>
                <a:latin typeface="Trebuchet MS" pitchFamily="34" charset="0"/>
                <a:cs typeface="Arial"/>
              </a:rPr>
              <a:t>processes </a:t>
            </a:r>
            <a:r>
              <a:rPr sz="800" b="1" spc="-25" dirty="0">
                <a:solidFill>
                  <a:srgbClr val="3A393A"/>
                </a:solidFill>
                <a:latin typeface="Trebuchet MS" pitchFamily="34" charset="0"/>
                <a:cs typeface="Arial"/>
              </a:rPr>
              <a:t>such </a:t>
            </a:r>
            <a:r>
              <a:rPr sz="800" b="1" spc="-5" dirty="0">
                <a:solidFill>
                  <a:srgbClr val="3A393A"/>
                </a:solidFill>
                <a:latin typeface="Trebuchet MS" pitchFamily="34" charset="0"/>
                <a:cs typeface="Arial"/>
              </a:rPr>
              <a:t>as  </a:t>
            </a:r>
            <a:r>
              <a:rPr sz="800" b="1" dirty="0">
                <a:solidFill>
                  <a:srgbClr val="3A393A"/>
                </a:solidFill>
                <a:latin typeface="Trebuchet MS" pitchFamily="34" charset="0"/>
                <a:cs typeface="Arial"/>
              </a:rPr>
              <a:t>enzymatic</a:t>
            </a:r>
            <a:r>
              <a:rPr sz="800" b="1" spc="-40" dirty="0">
                <a:solidFill>
                  <a:srgbClr val="3A393A"/>
                </a:solidFill>
                <a:latin typeface="Trebuchet MS" pitchFamily="34" charset="0"/>
                <a:cs typeface="Arial"/>
              </a:rPr>
              <a:t> </a:t>
            </a:r>
            <a:r>
              <a:rPr sz="800" b="1" spc="-10" dirty="0">
                <a:solidFill>
                  <a:srgbClr val="3A393A"/>
                </a:solidFill>
                <a:latin typeface="Trebuchet MS" pitchFamily="34" charset="0"/>
                <a:cs typeface="Arial"/>
              </a:rPr>
              <a:t>reactions</a:t>
            </a:r>
            <a:endParaRPr sz="800" dirty="0">
              <a:latin typeface="Trebuchet MS" pitchFamily="34" charset="0"/>
              <a:cs typeface="Arial"/>
            </a:endParaRPr>
          </a:p>
        </p:txBody>
      </p:sp>
      <p:sp>
        <p:nvSpPr>
          <p:cNvPr id="15" name="object 15"/>
          <p:cNvSpPr txBox="1"/>
          <p:nvPr/>
        </p:nvSpPr>
        <p:spPr>
          <a:xfrm>
            <a:off x="4743716" y="1990084"/>
            <a:ext cx="2109470" cy="456565"/>
          </a:xfrm>
          <a:prstGeom prst="rect">
            <a:avLst/>
          </a:prstGeom>
        </p:spPr>
        <p:txBody>
          <a:bodyPr vert="horz" wrap="square" lIns="0" tIns="29844" rIns="0" bIns="0" rtlCol="0">
            <a:spAutoFit/>
          </a:bodyPr>
          <a:lstStyle/>
          <a:p>
            <a:pPr marR="5080" algn="r">
              <a:lnSpc>
                <a:spcPct val="100000"/>
              </a:lnSpc>
              <a:spcBef>
                <a:spcPts val="234"/>
              </a:spcBef>
            </a:pPr>
            <a:r>
              <a:rPr sz="900" b="1" spc="75" dirty="0">
                <a:solidFill>
                  <a:srgbClr val="004866"/>
                </a:solidFill>
                <a:latin typeface="Trebuchet MS" pitchFamily="34" charset="0"/>
                <a:cs typeface="Arial"/>
              </a:rPr>
              <a:t>M</a:t>
            </a:r>
            <a:r>
              <a:rPr sz="900" b="1" spc="-15" dirty="0">
                <a:solidFill>
                  <a:srgbClr val="004866"/>
                </a:solidFill>
                <a:latin typeface="Trebuchet MS" pitchFamily="34" charset="0"/>
                <a:cs typeface="Arial"/>
              </a:rPr>
              <a:t>i</a:t>
            </a:r>
            <a:r>
              <a:rPr sz="900" b="1" spc="-20" dirty="0">
                <a:solidFill>
                  <a:srgbClr val="004866"/>
                </a:solidFill>
                <a:latin typeface="Trebuchet MS" pitchFamily="34" charset="0"/>
                <a:cs typeface="Arial"/>
              </a:rPr>
              <a:t>c</a:t>
            </a:r>
            <a:r>
              <a:rPr sz="900" b="1" spc="5" dirty="0">
                <a:solidFill>
                  <a:srgbClr val="004866"/>
                </a:solidFill>
                <a:latin typeface="Trebuchet MS" pitchFamily="34" charset="0"/>
                <a:cs typeface="Arial"/>
              </a:rPr>
              <a:t>r</a:t>
            </a:r>
            <a:r>
              <a:rPr sz="900" b="1" spc="-20" dirty="0">
                <a:solidFill>
                  <a:srgbClr val="004866"/>
                </a:solidFill>
                <a:latin typeface="Trebuchet MS" pitchFamily="34" charset="0"/>
                <a:cs typeface="Arial"/>
              </a:rPr>
              <a:t>o</a:t>
            </a:r>
            <a:r>
              <a:rPr sz="900" b="1" spc="-15" dirty="0">
                <a:solidFill>
                  <a:srgbClr val="004866"/>
                </a:solidFill>
                <a:latin typeface="Trebuchet MS" pitchFamily="34" charset="0"/>
                <a:cs typeface="Arial"/>
              </a:rPr>
              <a:t>b</a:t>
            </a:r>
            <a:r>
              <a:rPr sz="900" b="1" spc="-20" dirty="0">
                <a:solidFill>
                  <a:srgbClr val="004866"/>
                </a:solidFill>
                <a:latin typeface="Trebuchet MS" pitchFamily="34" charset="0"/>
                <a:cs typeface="Arial"/>
              </a:rPr>
              <a:t>i</a:t>
            </a:r>
            <a:r>
              <a:rPr sz="900" b="1" spc="-30" dirty="0">
                <a:solidFill>
                  <a:srgbClr val="004866"/>
                </a:solidFill>
                <a:latin typeface="Trebuchet MS" pitchFamily="34" charset="0"/>
                <a:cs typeface="Arial"/>
              </a:rPr>
              <a:t>o</a:t>
            </a:r>
            <a:r>
              <a:rPr sz="900" b="1" spc="-10" dirty="0">
                <a:solidFill>
                  <a:srgbClr val="004866"/>
                </a:solidFill>
                <a:latin typeface="Trebuchet MS" pitchFamily="34" charset="0"/>
                <a:cs typeface="Arial"/>
              </a:rPr>
              <a:t>m</a:t>
            </a:r>
            <a:r>
              <a:rPr sz="900" b="1" spc="10" dirty="0">
                <a:solidFill>
                  <a:srgbClr val="004866"/>
                </a:solidFill>
                <a:latin typeface="Trebuchet MS" pitchFamily="34" charset="0"/>
                <a:cs typeface="Arial"/>
              </a:rPr>
              <a:t>e</a:t>
            </a:r>
            <a:endParaRPr sz="900" dirty="0">
              <a:latin typeface="Trebuchet MS" pitchFamily="34" charset="0"/>
              <a:cs typeface="Arial"/>
            </a:endParaRPr>
          </a:p>
          <a:p>
            <a:pPr marR="5080" algn="r">
              <a:lnSpc>
                <a:spcPct val="100000"/>
              </a:lnSpc>
              <a:spcBef>
                <a:spcPts val="120"/>
              </a:spcBef>
            </a:pPr>
            <a:r>
              <a:rPr sz="800" b="1" spc="-5" dirty="0">
                <a:solidFill>
                  <a:srgbClr val="3A393A"/>
                </a:solidFill>
                <a:latin typeface="Trebuchet MS" pitchFamily="34" charset="0"/>
                <a:cs typeface="Arial"/>
              </a:rPr>
              <a:t>Collective </a:t>
            </a:r>
            <a:r>
              <a:rPr sz="800" b="1" spc="-10" dirty="0">
                <a:solidFill>
                  <a:srgbClr val="3A393A"/>
                </a:solidFill>
                <a:latin typeface="Trebuchet MS" pitchFamily="34" charset="0"/>
                <a:cs typeface="Arial"/>
              </a:rPr>
              <a:t>name </a:t>
            </a:r>
            <a:r>
              <a:rPr sz="800" b="1" dirty="0">
                <a:solidFill>
                  <a:srgbClr val="3A393A"/>
                </a:solidFill>
                <a:latin typeface="Trebuchet MS" pitchFamily="34" charset="0"/>
                <a:cs typeface="Arial"/>
              </a:rPr>
              <a:t>for </a:t>
            </a:r>
            <a:r>
              <a:rPr sz="800" b="1" spc="114" dirty="0">
                <a:solidFill>
                  <a:srgbClr val="3A393A"/>
                </a:solidFill>
                <a:latin typeface="Trebuchet MS" pitchFamily="34" charset="0"/>
                <a:cs typeface="Arial"/>
              </a:rPr>
              <a:t>100</a:t>
            </a:r>
            <a:r>
              <a:rPr sz="800" b="1" spc="-150" dirty="0">
                <a:solidFill>
                  <a:srgbClr val="3A393A"/>
                </a:solidFill>
                <a:latin typeface="Trebuchet MS" pitchFamily="34" charset="0"/>
                <a:cs typeface="Arial"/>
              </a:rPr>
              <a:t> </a:t>
            </a:r>
            <a:r>
              <a:rPr sz="800" b="1" spc="-15" dirty="0">
                <a:solidFill>
                  <a:srgbClr val="3A393A"/>
                </a:solidFill>
                <a:latin typeface="Trebuchet MS" pitchFamily="34" charset="0"/>
                <a:cs typeface="Arial"/>
              </a:rPr>
              <a:t>trillion </a:t>
            </a:r>
            <a:r>
              <a:rPr sz="800" b="1" spc="-20" dirty="0">
                <a:solidFill>
                  <a:srgbClr val="3A393A"/>
                </a:solidFill>
                <a:latin typeface="Trebuchet MS" pitchFamily="34" charset="0"/>
                <a:cs typeface="Arial"/>
              </a:rPr>
              <a:t>microscopic</a:t>
            </a:r>
            <a:endParaRPr sz="800" dirty="0">
              <a:latin typeface="Trebuchet MS" pitchFamily="34" charset="0"/>
              <a:cs typeface="Arial"/>
            </a:endParaRPr>
          </a:p>
          <a:p>
            <a:pPr marR="5080" algn="r">
              <a:lnSpc>
                <a:spcPct val="100000"/>
              </a:lnSpc>
              <a:spcBef>
                <a:spcPts val="140"/>
              </a:spcBef>
            </a:pPr>
            <a:r>
              <a:rPr sz="800" b="1" spc="-20" dirty="0">
                <a:solidFill>
                  <a:srgbClr val="3A393A"/>
                </a:solidFill>
                <a:latin typeface="Trebuchet MS" pitchFamily="34" charset="0"/>
                <a:cs typeface="Arial"/>
              </a:rPr>
              <a:t>bugs living inside</a:t>
            </a:r>
            <a:r>
              <a:rPr sz="800" b="1" spc="-120" dirty="0">
                <a:solidFill>
                  <a:srgbClr val="3A393A"/>
                </a:solidFill>
                <a:latin typeface="Trebuchet MS" pitchFamily="34" charset="0"/>
                <a:cs typeface="Arial"/>
              </a:rPr>
              <a:t> </a:t>
            </a:r>
            <a:r>
              <a:rPr sz="800" b="1" spc="-30" dirty="0">
                <a:solidFill>
                  <a:srgbClr val="3A393A"/>
                </a:solidFill>
                <a:latin typeface="Trebuchet MS" pitchFamily="34" charset="0"/>
                <a:cs typeface="Arial"/>
              </a:rPr>
              <a:t>us</a:t>
            </a:r>
            <a:endParaRPr sz="800" dirty="0">
              <a:latin typeface="Trebuchet MS" pitchFamily="34" charset="0"/>
              <a:cs typeface="Arial"/>
            </a:endParaRPr>
          </a:p>
        </p:txBody>
      </p:sp>
      <p:sp>
        <p:nvSpPr>
          <p:cNvPr id="16" name="object 16"/>
          <p:cNvSpPr txBox="1"/>
          <p:nvPr/>
        </p:nvSpPr>
        <p:spPr>
          <a:xfrm>
            <a:off x="707299" y="3993903"/>
            <a:ext cx="2282825" cy="304570"/>
          </a:xfrm>
          <a:prstGeom prst="rect">
            <a:avLst/>
          </a:prstGeom>
        </p:spPr>
        <p:txBody>
          <a:bodyPr vert="horz" wrap="square" lIns="0" tIns="29844" rIns="0" bIns="0" rtlCol="0">
            <a:spAutoFit/>
          </a:bodyPr>
          <a:lstStyle/>
          <a:p>
            <a:pPr marL="12700">
              <a:lnSpc>
                <a:spcPct val="100000"/>
              </a:lnSpc>
              <a:spcBef>
                <a:spcPts val="234"/>
              </a:spcBef>
            </a:pPr>
            <a:r>
              <a:rPr sz="900" b="1" spc="-5" dirty="0">
                <a:solidFill>
                  <a:srgbClr val="004866"/>
                </a:solidFill>
                <a:latin typeface="Trebuchet MS" pitchFamily="34" charset="0"/>
                <a:cs typeface="Arial"/>
              </a:rPr>
              <a:t>Genome</a:t>
            </a:r>
            <a:endParaRPr sz="900" dirty="0">
              <a:latin typeface="Trebuchet MS" pitchFamily="34" charset="0"/>
              <a:cs typeface="Arial"/>
            </a:endParaRPr>
          </a:p>
          <a:p>
            <a:pPr marL="12700">
              <a:lnSpc>
                <a:spcPct val="100000"/>
              </a:lnSpc>
              <a:spcBef>
                <a:spcPts val="120"/>
              </a:spcBef>
            </a:pPr>
            <a:r>
              <a:rPr sz="800" b="1" spc="-10" dirty="0">
                <a:solidFill>
                  <a:srgbClr val="3A393A"/>
                </a:solidFill>
                <a:latin typeface="Trebuchet MS" pitchFamily="34" charset="0"/>
                <a:cs typeface="Arial"/>
              </a:rPr>
              <a:t>Patient's </a:t>
            </a:r>
            <a:r>
              <a:rPr sz="800" b="1" spc="-5" dirty="0">
                <a:solidFill>
                  <a:srgbClr val="3A393A"/>
                </a:solidFill>
                <a:latin typeface="Trebuchet MS" pitchFamily="34" charset="0"/>
                <a:cs typeface="Arial"/>
              </a:rPr>
              <a:t>complete </a:t>
            </a:r>
            <a:r>
              <a:rPr sz="800" b="1" spc="10" dirty="0">
                <a:solidFill>
                  <a:srgbClr val="3A393A"/>
                </a:solidFill>
                <a:latin typeface="Trebuchet MS" pitchFamily="34" charset="0"/>
                <a:cs typeface="Arial"/>
              </a:rPr>
              <a:t>set </a:t>
            </a:r>
            <a:r>
              <a:rPr sz="800" b="1" spc="-5" dirty="0">
                <a:solidFill>
                  <a:srgbClr val="3A393A"/>
                </a:solidFill>
                <a:latin typeface="Trebuchet MS" pitchFamily="34" charset="0"/>
                <a:cs typeface="Arial"/>
              </a:rPr>
              <a:t>of </a:t>
            </a:r>
            <a:r>
              <a:rPr sz="800" b="1" spc="-10" dirty="0">
                <a:solidFill>
                  <a:srgbClr val="3A393A"/>
                </a:solidFill>
                <a:latin typeface="Trebuchet MS" pitchFamily="34" charset="0"/>
                <a:cs typeface="Arial"/>
              </a:rPr>
              <a:t>genes </a:t>
            </a:r>
            <a:r>
              <a:rPr sz="800" b="1" spc="-5" dirty="0">
                <a:solidFill>
                  <a:srgbClr val="3A393A"/>
                </a:solidFill>
                <a:latin typeface="Trebuchet MS" pitchFamily="34" charset="0"/>
                <a:cs typeface="Arial"/>
              </a:rPr>
              <a:t>'written'</a:t>
            </a:r>
            <a:r>
              <a:rPr sz="800" b="1" spc="-145" dirty="0">
                <a:solidFill>
                  <a:srgbClr val="3A393A"/>
                </a:solidFill>
                <a:latin typeface="Trebuchet MS" pitchFamily="34" charset="0"/>
                <a:cs typeface="Arial"/>
              </a:rPr>
              <a:t> </a:t>
            </a:r>
            <a:r>
              <a:rPr sz="800" b="1" spc="-30" dirty="0">
                <a:solidFill>
                  <a:srgbClr val="3A393A"/>
                </a:solidFill>
                <a:latin typeface="Trebuchet MS" pitchFamily="34" charset="0"/>
                <a:cs typeface="Arial"/>
              </a:rPr>
              <a:t>in </a:t>
            </a:r>
            <a:r>
              <a:rPr sz="800" b="1" spc="15" dirty="0">
                <a:solidFill>
                  <a:srgbClr val="3A393A"/>
                </a:solidFill>
                <a:latin typeface="Trebuchet MS" pitchFamily="34" charset="0"/>
                <a:cs typeface="Arial"/>
              </a:rPr>
              <a:t>DNA</a:t>
            </a:r>
            <a:endParaRPr sz="800" dirty="0">
              <a:latin typeface="Trebuchet MS" pitchFamily="34" charset="0"/>
              <a:cs typeface="Arial"/>
            </a:endParaRPr>
          </a:p>
        </p:txBody>
      </p:sp>
      <p:sp>
        <p:nvSpPr>
          <p:cNvPr id="17" name="object 17"/>
          <p:cNvSpPr txBox="1"/>
          <p:nvPr/>
        </p:nvSpPr>
        <p:spPr>
          <a:xfrm>
            <a:off x="4457103" y="4399627"/>
            <a:ext cx="2395855" cy="304571"/>
          </a:xfrm>
          <a:prstGeom prst="rect">
            <a:avLst/>
          </a:prstGeom>
        </p:spPr>
        <p:txBody>
          <a:bodyPr vert="horz" wrap="square" lIns="0" tIns="29845" rIns="0" bIns="0" rtlCol="0">
            <a:spAutoFit/>
          </a:bodyPr>
          <a:lstStyle/>
          <a:p>
            <a:pPr marR="5080" algn="r">
              <a:lnSpc>
                <a:spcPct val="100000"/>
              </a:lnSpc>
              <a:spcBef>
                <a:spcPts val="235"/>
              </a:spcBef>
            </a:pPr>
            <a:r>
              <a:rPr sz="900" b="1" dirty="0">
                <a:solidFill>
                  <a:srgbClr val="004866"/>
                </a:solidFill>
                <a:latin typeface="Trebuchet MS" pitchFamily="34" charset="0"/>
                <a:cs typeface="Arial"/>
              </a:rPr>
              <a:t>Im</a:t>
            </a:r>
            <a:r>
              <a:rPr sz="900" b="1" spc="15" dirty="0">
                <a:solidFill>
                  <a:srgbClr val="004866"/>
                </a:solidFill>
                <a:latin typeface="Trebuchet MS" pitchFamily="34" charset="0"/>
                <a:cs typeface="Arial"/>
              </a:rPr>
              <a:t>a</a:t>
            </a:r>
            <a:r>
              <a:rPr sz="900" b="1" spc="-20" dirty="0">
                <a:solidFill>
                  <a:srgbClr val="004866"/>
                </a:solidFill>
                <a:latin typeface="Trebuchet MS" pitchFamily="34" charset="0"/>
                <a:cs typeface="Arial"/>
              </a:rPr>
              <a:t>g</a:t>
            </a:r>
            <a:r>
              <a:rPr sz="900" b="1" spc="-15" dirty="0">
                <a:solidFill>
                  <a:srgbClr val="004866"/>
                </a:solidFill>
                <a:latin typeface="Trebuchet MS" pitchFamily="34" charset="0"/>
                <a:cs typeface="Arial"/>
              </a:rPr>
              <a:t>i</a:t>
            </a:r>
            <a:r>
              <a:rPr sz="900" b="1" spc="-20" dirty="0">
                <a:solidFill>
                  <a:srgbClr val="004866"/>
                </a:solidFill>
                <a:latin typeface="Trebuchet MS" pitchFamily="34" charset="0"/>
                <a:cs typeface="Arial"/>
              </a:rPr>
              <a:t>n</a:t>
            </a:r>
            <a:r>
              <a:rPr sz="900" b="1" spc="-15" dirty="0">
                <a:solidFill>
                  <a:srgbClr val="004866"/>
                </a:solidFill>
                <a:latin typeface="Trebuchet MS" pitchFamily="34" charset="0"/>
                <a:cs typeface="Arial"/>
              </a:rPr>
              <a:t>g</a:t>
            </a:r>
            <a:endParaRPr sz="900" dirty="0">
              <a:latin typeface="Trebuchet MS" pitchFamily="34" charset="0"/>
              <a:cs typeface="Arial"/>
            </a:endParaRPr>
          </a:p>
          <a:p>
            <a:pPr marR="5080" algn="r">
              <a:lnSpc>
                <a:spcPct val="100000"/>
              </a:lnSpc>
              <a:spcBef>
                <a:spcPts val="120"/>
              </a:spcBef>
            </a:pPr>
            <a:r>
              <a:rPr sz="800" b="1" dirty="0">
                <a:solidFill>
                  <a:srgbClr val="3A393A"/>
                </a:solidFill>
                <a:latin typeface="Trebuchet MS" pitchFamily="34" charset="0"/>
                <a:cs typeface="Arial"/>
              </a:rPr>
              <a:t>Medical </a:t>
            </a:r>
            <a:r>
              <a:rPr sz="800" b="1" spc="-10" dirty="0">
                <a:solidFill>
                  <a:srgbClr val="3A393A"/>
                </a:solidFill>
                <a:latin typeface="Trebuchet MS" pitchFamily="34" charset="0"/>
                <a:cs typeface="Arial"/>
              </a:rPr>
              <a:t>images, </a:t>
            </a:r>
            <a:r>
              <a:rPr sz="800" b="1" spc="-25" dirty="0">
                <a:solidFill>
                  <a:srgbClr val="3A393A"/>
                </a:solidFill>
                <a:latin typeface="Trebuchet MS" pitchFamily="34" charset="0"/>
                <a:cs typeface="Arial"/>
              </a:rPr>
              <a:t>such </a:t>
            </a:r>
            <a:r>
              <a:rPr sz="800" b="1" spc="-5" dirty="0">
                <a:solidFill>
                  <a:srgbClr val="3A393A"/>
                </a:solidFill>
                <a:latin typeface="Trebuchet MS" pitchFamily="34" charset="0"/>
                <a:cs typeface="Arial"/>
              </a:rPr>
              <a:t>as </a:t>
            </a:r>
            <a:r>
              <a:rPr sz="800" b="1" spc="-15" dirty="0">
                <a:solidFill>
                  <a:srgbClr val="3A393A"/>
                </a:solidFill>
                <a:latin typeface="Trebuchet MS" pitchFamily="34" charset="0"/>
                <a:cs typeface="Arial"/>
              </a:rPr>
              <a:t>x-rays, scans,</a:t>
            </a:r>
            <a:r>
              <a:rPr sz="800" b="1" spc="-110" dirty="0">
                <a:solidFill>
                  <a:srgbClr val="3A393A"/>
                </a:solidFill>
                <a:latin typeface="Trebuchet MS" pitchFamily="34" charset="0"/>
                <a:cs typeface="Arial"/>
              </a:rPr>
              <a:t> </a:t>
            </a:r>
            <a:r>
              <a:rPr sz="800" b="1" spc="-15" dirty="0">
                <a:solidFill>
                  <a:srgbClr val="3A393A"/>
                </a:solidFill>
                <a:latin typeface="Trebuchet MS" pitchFamily="34" charset="0"/>
                <a:cs typeface="Arial"/>
              </a:rPr>
              <a:t>ultrasound</a:t>
            </a:r>
            <a:endParaRPr sz="800" dirty="0">
              <a:latin typeface="Trebuchet MS" pitchFamily="34" charset="0"/>
              <a:cs typeface="Arial"/>
            </a:endParaRPr>
          </a:p>
        </p:txBody>
      </p:sp>
      <p:sp>
        <p:nvSpPr>
          <p:cNvPr id="18" name="object 18"/>
          <p:cNvSpPr txBox="1"/>
          <p:nvPr/>
        </p:nvSpPr>
        <p:spPr>
          <a:xfrm>
            <a:off x="707299" y="4644860"/>
            <a:ext cx="1169035" cy="304571"/>
          </a:xfrm>
          <a:prstGeom prst="rect">
            <a:avLst/>
          </a:prstGeom>
        </p:spPr>
        <p:txBody>
          <a:bodyPr vert="horz" wrap="square" lIns="0" tIns="29845" rIns="0" bIns="0" rtlCol="0">
            <a:spAutoFit/>
          </a:bodyPr>
          <a:lstStyle/>
          <a:p>
            <a:pPr marL="12700">
              <a:lnSpc>
                <a:spcPct val="100000"/>
              </a:lnSpc>
              <a:spcBef>
                <a:spcPts val="235"/>
              </a:spcBef>
            </a:pPr>
            <a:r>
              <a:rPr sz="900" b="1" spc="-15" dirty="0">
                <a:solidFill>
                  <a:srgbClr val="004866"/>
                </a:solidFill>
                <a:latin typeface="Trebuchet MS" pitchFamily="34" charset="0"/>
                <a:cs typeface="Arial"/>
              </a:rPr>
              <a:t>Clinical</a:t>
            </a:r>
            <a:r>
              <a:rPr sz="900" b="1" spc="-40" dirty="0">
                <a:solidFill>
                  <a:srgbClr val="004866"/>
                </a:solidFill>
                <a:latin typeface="Trebuchet MS" pitchFamily="34" charset="0"/>
                <a:cs typeface="Arial"/>
              </a:rPr>
              <a:t> </a:t>
            </a:r>
            <a:r>
              <a:rPr sz="900" b="1" spc="30" dirty="0">
                <a:solidFill>
                  <a:srgbClr val="004866"/>
                </a:solidFill>
                <a:latin typeface="Trebuchet MS" pitchFamily="34" charset="0"/>
                <a:cs typeface="Arial"/>
              </a:rPr>
              <a:t>Data</a:t>
            </a:r>
            <a:endParaRPr sz="900" dirty="0">
              <a:latin typeface="Trebuchet MS" pitchFamily="34" charset="0"/>
              <a:cs typeface="Arial"/>
            </a:endParaRPr>
          </a:p>
          <a:p>
            <a:pPr marL="12700">
              <a:lnSpc>
                <a:spcPct val="100000"/>
              </a:lnSpc>
              <a:spcBef>
                <a:spcPts val="120"/>
              </a:spcBef>
            </a:pPr>
            <a:r>
              <a:rPr sz="800" b="1" spc="-10" dirty="0">
                <a:solidFill>
                  <a:srgbClr val="3A393A"/>
                </a:solidFill>
                <a:latin typeface="Trebuchet MS" pitchFamily="34" charset="0"/>
                <a:cs typeface="Arial"/>
              </a:rPr>
              <a:t>Patient's medical</a:t>
            </a:r>
            <a:r>
              <a:rPr sz="800" b="1" spc="-95" dirty="0">
                <a:solidFill>
                  <a:srgbClr val="3A393A"/>
                </a:solidFill>
                <a:latin typeface="Trebuchet MS" pitchFamily="34" charset="0"/>
                <a:cs typeface="Arial"/>
              </a:rPr>
              <a:t> </a:t>
            </a:r>
            <a:r>
              <a:rPr sz="800" b="1" spc="-10" dirty="0">
                <a:solidFill>
                  <a:srgbClr val="3A393A"/>
                </a:solidFill>
                <a:latin typeface="Trebuchet MS" pitchFamily="34" charset="0"/>
                <a:cs typeface="Arial"/>
              </a:rPr>
              <a:t>record</a:t>
            </a:r>
            <a:endParaRPr sz="800" dirty="0">
              <a:latin typeface="Trebuchet MS" pitchFamily="34" charset="0"/>
              <a:cs typeface="Arial"/>
            </a:endParaRPr>
          </a:p>
        </p:txBody>
      </p:sp>
      <p:sp>
        <p:nvSpPr>
          <p:cNvPr id="19" name="object 19"/>
          <p:cNvSpPr txBox="1"/>
          <p:nvPr/>
        </p:nvSpPr>
        <p:spPr>
          <a:xfrm>
            <a:off x="1191487" y="576863"/>
            <a:ext cx="5382034" cy="289823"/>
          </a:xfrm>
          <a:prstGeom prst="rect">
            <a:avLst/>
          </a:prstGeom>
        </p:spPr>
        <p:txBody>
          <a:bodyPr vert="horz" wrap="square" lIns="0" tIns="12700" rIns="0" bIns="0" rtlCol="0">
            <a:spAutoFit/>
          </a:bodyPr>
          <a:lstStyle/>
          <a:p>
            <a:pPr marL="12700">
              <a:lnSpc>
                <a:spcPct val="100000"/>
              </a:lnSpc>
              <a:spcBef>
                <a:spcPts val="100"/>
              </a:spcBef>
            </a:pPr>
            <a:r>
              <a:rPr b="1" spc="30" dirty="0">
                <a:effectLst>
                  <a:outerShdw blurRad="38100" dist="38100" dir="2700000" algn="tl">
                    <a:srgbClr val="000000">
                      <a:alpha val="43137"/>
                    </a:srgbClr>
                  </a:outerShdw>
                </a:effectLst>
                <a:latin typeface="Trebuchet MS" pitchFamily="34" charset="0"/>
                <a:cs typeface="Arial"/>
              </a:rPr>
              <a:t>Data</a:t>
            </a:r>
            <a:r>
              <a:rPr b="1" spc="-45" dirty="0">
                <a:effectLst>
                  <a:outerShdw blurRad="38100" dist="38100" dir="2700000" algn="tl">
                    <a:srgbClr val="000000">
                      <a:alpha val="43137"/>
                    </a:srgbClr>
                  </a:outerShdw>
                </a:effectLst>
                <a:latin typeface="Trebuchet MS" pitchFamily="34" charset="0"/>
                <a:cs typeface="Arial"/>
              </a:rPr>
              <a:t> </a:t>
            </a:r>
            <a:r>
              <a:rPr b="1" spc="-15" dirty="0">
                <a:effectLst>
                  <a:outerShdw blurRad="38100" dist="38100" dir="2700000" algn="tl">
                    <a:srgbClr val="000000">
                      <a:alpha val="43137"/>
                    </a:srgbClr>
                  </a:outerShdw>
                </a:effectLst>
                <a:latin typeface="Trebuchet MS" pitchFamily="34" charset="0"/>
                <a:cs typeface="Arial"/>
              </a:rPr>
              <a:t>useful</a:t>
            </a:r>
            <a:r>
              <a:rPr b="1" spc="-45" dirty="0">
                <a:effectLst>
                  <a:outerShdw blurRad="38100" dist="38100" dir="2700000" algn="tl">
                    <a:srgbClr val="000000">
                      <a:alpha val="43137"/>
                    </a:srgbClr>
                  </a:outerShdw>
                </a:effectLst>
                <a:latin typeface="Trebuchet MS" pitchFamily="34" charset="0"/>
                <a:cs typeface="Arial"/>
              </a:rPr>
              <a:t> </a:t>
            </a:r>
            <a:r>
              <a:rPr b="1" spc="5" dirty="0">
                <a:effectLst>
                  <a:outerShdw blurRad="38100" dist="38100" dir="2700000" algn="tl">
                    <a:srgbClr val="000000">
                      <a:alpha val="43137"/>
                    </a:srgbClr>
                  </a:outerShdw>
                </a:effectLst>
                <a:latin typeface="Trebuchet MS" pitchFamily="34" charset="0"/>
                <a:cs typeface="Arial"/>
              </a:rPr>
              <a:t>for</a:t>
            </a:r>
            <a:r>
              <a:rPr b="1" spc="-60" dirty="0">
                <a:effectLst>
                  <a:outerShdw blurRad="38100" dist="38100" dir="2700000" algn="tl">
                    <a:srgbClr val="000000">
                      <a:alpha val="43137"/>
                    </a:srgbClr>
                  </a:outerShdw>
                </a:effectLst>
                <a:latin typeface="Trebuchet MS" pitchFamily="34" charset="0"/>
                <a:cs typeface="Arial"/>
              </a:rPr>
              <a:t> </a:t>
            </a:r>
            <a:r>
              <a:rPr b="1" spc="10" dirty="0">
                <a:effectLst>
                  <a:outerShdw blurRad="38100" dist="38100" dir="2700000" algn="tl">
                    <a:srgbClr val="000000">
                      <a:alpha val="43137"/>
                    </a:srgbClr>
                  </a:outerShdw>
                </a:effectLst>
                <a:latin typeface="Trebuchet MS" pitchFamily="34" charset="0"/>
                <a:cs typeface="Arial"/>
              </a:rPr>
              <a:t>the</a:t>
            </a:r>
            <a:r>
              <a:rPr b="1" spc="-40" dirty="0">
                <a:effectLst>
                  <a:outerShdw blurRad="38100" dist="38100" dir="2700000" algn="tl">
                    <a:srgbClr val="000000">
                      <a:alpha val="43137"/>
                    </a:srgbClr>
                  </a:outerShdw>
                </a:effectLst>
                <a:latin typeface="Trebuchet MS" pitchFamily="34" charset="0"/>
                <a:cs typeface="Arial"/>
              </a:rPr>
              <a:t> </a:t>
            </a:r>
            <a:r>
              <a:rPr b="1" dirty="0">
                <a:effectLst>
                  <a:outerShdw blurRad="38100" dist="38100" dir="2700000" algn="tl">
                    <a:srgbClr val="000000">
                      <a:alpha val="43137"/>
                    </a:srgbClr>
                  </a:outerShdw>
                </a:effectLst>
                <a:latin typeface="Trebuchet MS" pitchFamily="34" charset="0"/>
                <a:cs typeface="Arial"/>
              </a:rPr>
              <a:t>practice</a:t>
            </a:r>
            <a:r>
              <a:rPr b="1" spc="-45" dirty="0">
                <a:effectLst>
                  <a:outerShdw blurRad="38100" dist="38100" dir="2700000" algn="tl">
                    <a:srgbClr val="000000">
                      <a:alpha val="43137"/>
                    </a:srgbClr>
                  </a:outerShdw>
                </a:effectLst>
                <a:latin typeface="Trebuchet MS" pitchFamily="34" charset="0"/>
                <a:cs typeface="Arial"/>
              </a:rPr>
              <a:t> </a:t>
            </a:r>
            <a:r>
              <a:rPr b="1" spc="-5" dirty="0">
                <a:effectLst>
                  <a:outerShdw blurRad="38100" dist="38100" dir="2700000" algn="tl">
                    <a:srgbClr val="000000">
                      <a:alpha val="43137"/>
                    </a:srgbClr>
                  </a:outerShdw>
                </a:effectLst>
                <a:latin typeface="Trebuchet MS" pitchFamily="34" charset="0"/>
                <a:cs typeface="Arial"/>
              </a:rPr>
              <a:t>of</a:t>
            </a:r>
            <a:r>
              <a:rPr b="1" spc="-45" dirty="0">
                <a:effectLst>
                  <a:outerShdw blurRad="38100" dist="38100" dir="2700000" algn="tl">
                    <a:srgbClr val="000000">
                      <a:alpha val="43137"/>
                    </a:srgbClr>
                  </a:outerShdw>
                </a:effectLst>
                <a:latin typeface="Trebuchet MS" pitchFamily="34" charset="0"/>
                <a:cs typeface="Arial"/>
              </a:rPr>
              <a:t> </a:t>
            </a:r>
            <a:r>
              <a:rPr b="1" spc="-20" dirty="0">
                <a:effectLst>
                  <a:outerShdw blurRad="38100" dist="38100" dir="2700000" algn="tl">
                    <a:srgbClr val="000000">
                      <a:alpha val="43137"/>
                    </a:srgbClr>
                  </a:outerShdw>
                </a:effectLst>
                <a:latin typeface="Trebuchet MS" pitchFamily="34" charset="0"/>
                <a:cs typeface="Arial"/>
              </a:rPr>
              <a:t>precision</a:t>
            </a:r>
            <a:r>
              <a:rPr b="1" spc="-40" dirty="0">
                <a:effectLst>
                  <a:outerShdw blurRad="38100" dist="38100" dir="2700000" algn="tl">
                    <a:srgbClr val="000000">
                      <a:alpha val="43137"/>
                    </a:srgbClr>
                  </a:outerShdw>
                </a:effectLst>
                <a:latin typeface="Trebuchet MS" pitchFamily="34" charset="0"/>
                <a:cs typeface="Arial"/>
              </a:rPr>
              <a:t> </a:t>
            </a:r>
            <a:r>
              <a:rPr b="1" spc="-15" dirty="0">
                <a:effectLst>
                  <a:outerShdw blurRad="38100" dist="38100" dir="2700000" algn="tl">
                    <a:srgbClr val="000000">
                      <a:alpha val="43137"/>
                    </a:srgbClr>
                  </a:outerShdw>
                </a:effectLst>
                <a:latin typeface="Trebuchet MS" pitchFamily="34" charset="0"/>
                <a:cs typeface="Arial"/>
              </a:rPr>
              <a:t>medicine</a:t>
            </a:r>
            <a:endParaRPr dirty="0">
              <a:effectLst>
                <a:outerShdw blurRad="38100" dist="38100" dir="2700000" algn="tl">
                  <a:srgbClr val="000000">
                    <a:alpha val="43137"/>
                  </a:srgbClr>
                </a:outerShdw>
              </a:effectLst>
              <a:latin typeface="Trebuchet MS" pitchFamily="34" charset="0"/>
              <a:cs typeface="Arial"/>
            </a:endParaRPr>
          </a:p>
        </p:txBody>
      </p:sp>
      <p:sp>
        <p:nvSpPr>
          <p:cNvPr id="20" name="object 20"/>
          <p:cNvSpPr/>
          <p:nvPr/>
        </p:nvSpPr>
        <p:spPr>
          <a:xfrm>
            <a:off x="719999" y="1626788"/>
            <a:ext cx="3053715" cy="238760"/>
          </a:xfrm>
          <a:custGeom>
            <a:avLst/>
            <a:gdLst/>
            <a:ahLst/>
            <a:cxnLst/>
            <a:rect l="l" t="t" r="r" b="b"/>
            <a:pathLst>
              <a:path w="3053715" h="238759">
                <a:moveTo>
                  <a:pt x="0" y="238455"/>
                </a:moveTo>
                <a:lnTo>
                  <a:pt x="2815196" y="238455"/>
                </a:lnTo>
                <a:lnTo>
                  <a:pt x="3053651" y="0"/>
                </a:lnTo>
              </a:path>
            </a:pathLst>
          </a:custGeom>
          <a:ln w="6350">
            <a:solidFill>
              <a:srgbClr val="54C8E8"/>
            </a:solidFill>
          </a:ln>
        </p:spPr>
        <p:txBody>
          <a:bodyPr wrap="square" lIns="0" tIns="0" rIns="0" bIns="0" rtlCol="0"/>
          <a:lstStyle/>
          <a:p>
            <a:endParaRPr/>
          </a:p>
        </p:txBody>
      </p:sp>
      <p:sp>
        <p:nvSpPr>
          <p:cNvPr id="21" name="object 21"/>
          <p:cNvSpPr/>
          <p:nvPr/>
        </p:nvSpPr>
        <p:spPr>
          <a:xfrm>
            <a:off x="3760952" y="1614088"/>
            <a:ext cx="25400" cy="25400"/>
          </a:xfrm>
          <a:custGeom>
            <a:avLst/>
            <a:gdLst/>
            <a:ahLst/>
            <a:cxnLst/>
            <a:rect l="l" t="t" r="r" b="b"/>
            <a:pathLst>
              <a:path w="25400" h="25400">
                <a:moveTo>
                  <a:pt x="19710" y="0"/>
                </a:moveTo>
                <a:lnTo>
                  <a:pt x="5689" y="0"/>
                </a:lnTo>
                <a:lnTo>
                  <a:pt x="0" y="5689"/>
                </a:lnTo>
                <a:lnTo>
                  <a:pt x="0" y="19710"/>
                </a:lnTo>
                <a:lnTo>
                  <a:pt x="5689" y="25400"/>
                </a:lnTo>
                <a:lnTo>
                  <a:pt x="19710" y="25400"/>
                </a:lnTo>
                <a:lnTo>
                  <a:pt x="25400" y="19710"/>
                </a:lnTo>
                <a:lnTo>
                  <a:pt x="25400" y="5689"/>
                </a:lnTo>
                <a:lnTo>
                  <a:pt x="19710" y="0"/>
                </a:lnTo>
                <a:close/>
              </a:path>
            </a:pathLst>
          </a:custGeom>
          <a:solidFill>
            <a:srgbClr val="54C8E8"/>
          </a:solidFill>
        </p:spPr>
        <p:txBody>
          <a:bodyPr wrap="square" lIns="0" tIns="0" rIns="0" bIns="0" rtlCol="0"/>
          <a:lstStyle/>
          <a:p>
            <a:endParaRPr/>
          </a:p>
        </p:txBody>
      </p:sp>
      <p:sp>
        <p:nvSpPr>
          <p:cNvPr id="22" name="object 22"/>
          <p:cNvSpPr/>
          <p:nvPr/>
        </p:nvSpPr>
        <p:spPr>
          <a:xfrm>
            <a:off x="719999" y="2154778"/>
            <a:ext cx="2809240" cy="310515"/>
          </a:xfrm>
          <a:custGeom>
            <a:avLst/>
            <a:gdLst/>
            <a:ahLst/>
            <a:cxnLst/>
            <a:rect l="l" t="t" r="r" b="b"/>
            <a:pathLst>
              <a:path w="2809240" h="310514">
                <a:moveTo>
                  <a:pt x="0" y="310451"/>
                </a:moveTo>
                <a:lnTo>
                  <a:pt x="2498394" y="310451"/>
                </a:lnTo>
                <a:lnTo>
                  <a:pt x="2808846" y="0"/>
                </a:lnTo>
              </a:path>
            </a:pathLst>
          </a:custGeom>
          <a:ln w="6350">
            <a:solidFill>
              <a:srgbClr val="54C8E8"/>
            </a:solidFill>
          </a:ln>
        </p:spPr>
        <p:txBody>
          <a:bodyPr wrap="square" lIns="0" tIns="0" rIns="0" bIns="0" rtlCol="0"/>
          <a:lstStyle/>
          <a:p>
            <a:endParaRPr/>
          </a:p>
        </p:txBody>
      </p:sp>
      <p:sp>
        <p:nvSpPr>
          <p:cNvPr id="23" name="object 23"/>
          <p:cNvSpPr/>
          <p:nvPr/>
        </p:nvSpPr>
        <p:spPr>
          <a:xfrm>
            <a:off x="3516147" y="2142078"/>
            <a:ext cx="25400" cy="25400"/>
          </a:xfrm>
          <a:custGeom>
            <a:avLst/>
            <a:gdLst/>
            <a:ahLst/>
            <a:cxnLst/>
            <a:rect l="l" t="t" r="r" b="b"/>
            <a:pathLst>
              <a:path w="25400" h="25400">
                <a:moveTo>
                  <a:pt x="19710" y="0"/>
                </a:moveTo>
                <a:lnTo>
                  <a:pt x="5689" y="0"/>
                </a:lnTo>
                <a:lnTo>
                  <a:pt x="0" y="5689"/>
                </a:lnTo>
                <a:lnTo>
                  <a:pt x="0" y="19710"/>
                </a:lnTo>
                <a:lnTo>
                  <a:pt x="5689" y="25400"/>
                </a:lnTo>
                <a:lnTo>
                  <a:pt x="19710" y="25400"/>
                </a:lnTo>
                <a:lnTo>
                  <a:pt x="25400" y="19710"/>
                </a:lnTo>
                <a:lnTo>
                  <a:pt x="25400" y="5689"/>
                </a:lnTo>
                <a:lnTo>
                  <a:pt x="19710" y="0"/>
                </a:lnTo>
                <a:close/>
              </a:path>
            </a:pathLst>
          </a:custGeom>
          <a:solidFill>
            <a:srgbClr val="54C8E8"/>
          </a:solidFill>
        </p:spPr>
        <p:txBody>
          <a:bodyPr wrap="square" lIns="0" tIns="0" rIns="0" bIns="0" rtlCol="0"/>
          <a:lstStyle/>
          <a:p>
            <a:endParaRPr/>
          </a:p>
        </p:txBody>
      </p:sp>
      <p:sp>
        <p:nvSpPr>
          <p:cNvPr id="24" name="object 24"/>
          <p:cNvSpPr/>
          <p:nvPr/>
        </p:nvSpPr>
        <p:spPr>
          <a:xfrm>
            <a:off x="719999" y="2868340"/>
            <a:ext cx="2863850" cy="365760"/>
          </a:xfrm>
          <a:custGeom>
            <a:avLst/>
            <a:gdLst/>
            <a:ahLst/>
            <a:cxnLst/>
            <a:rect l="l" t="t" r="r" b="b"/>
            <a:pathLst>
              <a:path w="2863850" h="365760">
                <a:moveTo>
                  <a:pt x="0" y="365277"/>
                </a:moveTo>
                <a:lnTo>
                  <a:pt x="2498394" y="365277"/>
                </a:lnTo>
                <a:lnTo>
                  <a:pt x="2863684" y="0"/>
                </a:lnTo>
              </a:path>
            </a:pathLst>
          </a:custGeom>
          <a:ln w="6350">
            <a:solidFill>
              <a:srgbClr val="54C8E8"/>
            </a:solidFill>
          </a:ln>
        </p:spPr>
        <p:txBody>
          <a:bodyPr wrap="square" lIns="0" tIns="0" rIns="0" bIns="0" rtlCol="0"/>
          <a:lstStyle/>
          <a:p>
            <a:endParaRPr/>
          </a:p>
        </p:txBody>
      </p:sp>
      <p:sp>
        <p:nvSpPr>
          <p:cNvPr id="25" name="object 25"/>
          <p:cNvSpPr/>
          <p:nvPr/>
        </p:nvSpPr>
        <p:spPr>
          <a:xfrm>
            <a:off x="3570985" y="2855627"/>
            <a:ext cx="25400" cy="25400"/>
          </a:xfrm>
          <a:custGeom>
            <a:avLst/>
            <a:gdLst/>
            <a:ahLst/>
            <a:cxnLst/>
            <a:rect l="l" t="t" r="r" b="b"/>
            <a:pathLst>
              <a:path w="25400" h="25400">
                <a:moveTo>
                  <a:pt x="19710" y="0"/>
                </a:moveTo>
                <a:lnTo>
                  <a:pt x="5689" y="0"/>
                </a:lnTo>
                <a:lnTo>
                  <a:pt x="0" y="5689"/>
                </a:lnTo>
                <a:lnTo>
                  <a:pt x="0" y="19710"/>
                </a:lnTo>
                <a:lnTo>
                  <a:pt x="5689" y="25400"/>
                </a:lnTo>
                <a:lnTo>
                  <a:pt x="19710" y="25400"/>
                </a:lnTo>
                <a:lnTo>
                  <a:pt x="25400" y="19710"/>
                </a:lnTo>
                <a:lnTo>
                  <a:pt x="25400" y="5689"/>
                </a:lnTo>
                <a:lnTo>
                  <a:pt x="19710" y="0"/>
                </a:lnTo>
                <a:close/>
              </a:path>
            </a:pathLst>
          </a:custGeom>
          <a:solidFill>
            <a:srgbClr val="54C8E8"/>
          </a:solidFill>
        </p:spPr>
        <p:txBody>
          <a:bodyPr wrap="square" lIns="0" tIns="0" rIns="0" bIns="0" rtlCol="0"/>
          <a:lstStyle/>
          <a:p>
            <a:endParaRPr/>
          </a:p>
        </p:txBody>
      </p:sp>
      <p:sp>
        <p:nvSpPr>
          <p:cNvPr id="26" name="object 26"/>
          <p:cNvSpPr/>
          <p:nvPr/>
        </p:nvSpPr>
        <p:spPr>
          <a:xfrm>
            <a:off x="719999" y="3242317"/>
            <a:ext cx="2760345" cy="591820"/>
          </a:xfrm>
          <a:custGeom>
            <a:avLst/>
            <a:gdLst/>
            <a:ahLst/>
            <a:cxnLst/>
            <a:rect l="l" t="t" r="r" b="b"/>
            <a:pathLst>
              <a:path w="2760345" h="591820">
                <a:moveTo>
                  <a:pt x="0" y="591248"/>
                </a:moveTo>
                <a:lnTo>
                  <a:pt x="2168499" y="591248"/>
                </a:lnTo>
                <a:lnTo>
                  <a:pt x="2759748" y="0"/>
                </a:lnTo>
              </a:path>
            </a:pathLst>
          </a:custGeom>
          <a:ln w="6349">
            <a:solidFill>
              <a:srgbClr val="54C8E8"/>
            </a:solidFill>
          </a:ln>
        </p:spPr>
        <p:txBody>
          <a:bodyPr wrap="square" lIns="0" tIns="0" rIns="0" bIns="0" rtlCol="0"/>
          <a:lstStyle/>
          <a:p>
            <a:endParaRPr/>
          </a:p>
        </p:txBody>
      </p:sp>
      <p:sp>
        <p:nvSpPr>
          <p:cNvPr id="27" name="object 27"/>
          <p:cNvSpPr/>
          <p:nvPr/>
        </p:nvSpPr>
        <p:spPr>
          <a:xfrm>
            <a:off x="3467049" y="3229617"/>
            <a:ext cx="25400" cy="25400"/>
          </a:xfrm>
          <a:custGeom>
            <a:avLst/>
            <a:gdLst/>
            <a:ahLst/>
            <a:cxnLst/>
            <a:rect l="l" t="t" r="r" b="b"/>
            <a:pathLst>
              <a:path w="25400" h="25400">
                <a:moveTo>
                  <a:pt x="19710" y="0"/>
                </a:moveTo>
                <a:lnTo>
                  <a:pt x="5689" y="0"/>
                </a:lnTo>
                <a:lnTo>
                  <a:pt x="0" y="5689"/>
                </a:lnTo>
                <a:lnTo>
                  <a:pt x="0" y="19710"/>
                </a:lnTo>
                <a:lnTo>
                  <a:pt x="5689" y="25400"/>
                </a:lnTo>
                <a:lnTo>
                  <a:pt x="19710" y="25400"/>
                </a:lnTo>
                <a:lnTo>
                  <a:pt x="25400" y="19710"/>
                </a:lnTo>
                <a:lnTo>
                  <a:pt x="25400" y="5689"/>
                </a:lnTo>
                <a:lnTo>
                  <a:pt x="19710" y="0"/>
                </a:lnTo>
                <a:close/>
              </a:path>
            </a:pathLst>
          </a:custGeom>
          <a:solidFill>
            <a:srgbClr val="54C8E8"/>
          </a:solidFill>
        </p:spPr>
        <p:txBody>
          <a:bodyPr wrap="square" lIns="0" tIns="0" rIns="0" bIns="0" rtlCol="0"/>
          <a:lstStyle/>
          <a:p>
            <a:endParaRPr/>
          </a:p>
        </p:txBody>
      </p:sp>
      <p:sp>
        <p:nvSpPr>
          <p:cNvPr id="28" name="object 28"/>
          <p:cNvSpPr/>
          <p:nvPr/>
        </p:nvSpPr>
        <p:spPr>
          <a:xfrm>
            <a:off x="719999" y="4366025"/>
            <a:ext cx="2823845" cy="0"/>
          </a:xfrm>
          <a:custGeom>
            <a:avLst/>
            <a:gdLst/>
            <a:ahLst/>
            <a:cxnLst/>
            <a:rect l="l" t="t" r="r" b="b"/>
            <a:pathLst>
              <a:path w="2823845">
                <a:moveTo>
                  <a:pt x="0" y="0"/>
                </a:moveTo>
                <a:lnTo>
                  <a:pt x="2823248" y="0"/>
                </a:lnTo>
              </a:path>
            </a:pathLst>
          </a:custGeom>
          <a:ln w="6350">
            <a:solidFill>
              <a:srgbClr val="54C8E8"/>
            </a:solidFill>
          </a:ln>
        </p:spPr>
        <p:txBody>
          <a:bodyPr wrap="square" lIns="0" tIns="0" rIns="0" bIns="0" rtlCol="0"/>
          <a:lstStyle/>
          <a:p>
            <a:endParaRPr/>
          </a:p>
        </p:txBody>
      </p:sp>
      <p:sp>
        <p:nvSpPr>
          <p:cNvPr id="29" name="object 29"/>
          <p:cNvSpPr/>
          <p:nvPr/>
        </p:nvSpPr>
        <p:spPr>
          <a:xfrm>
            <a:off x="3530549" y="4353325"/>
            <a:ext cx="25400" cy="25400"/>
          </a:xfrm>
          <a:custGeom>
            <a:avLst/>
            <a:gdLst/>
            <a:ahLst/>
            <a:cxnLst/>
            <a:rect l="l" t="t" r="r" b="b"/>
            <a:pathLst>
              <a:path w="25400" h="25400">
                <a:moveTo>
                  <a:pt x="19710" y="0"/>
                </a:moveTo>
                <a:lnTo>
                  <a:pt x="5689" y="0"/>
                </a:lnTo>
                <a:lnTo>
                  <a:pt x="0" y="5689"/>
                </a:lnTo>
                <a:lnTo>
                  <a:pt x="0" y="19710"/>
                </a:lnTo>
                <a:lnTo>
                  <a:pt x="5689" y="25400"/>
                </a:lnTo>
                <a:lnTo>
                  <a:pt x="19710" y="25400"/>
                </a:lnTo>
                <a:lnTo>
                  <a:pt x="25400" y="19710"/>
                </a:lnTo>
                <a:lnTo>
                  <a:pt x="25400" y="5689"/>
                </a:lnTo>
                <a:lnTo>
                  <a:pt x="19710" y="0"/>
                </a:lnTo>
                <a:close/>
              </a:path>
            </a:pathLst>
          </a:custGeom>
          <a:solidFill>
            <a:srgbClr val="54C8E8"/>
          </a:solidFill>
        </p:spPr>
        <p:txBody>
          <a:bodyPr wrap="square" lIns="0" tIns="0" rIns="0" bIns="0" rtlCol="0"/>
          <a:lstStyle/>
          <a:p>
            <a:endParaRPr/>
          </a:p>
        </p:txBody>
      </p:sp>
      <p:sp>
        <p:nvSpPr>
          <p:cNvPr id="30" name="object 30"/>
          <p:cNvSpPr/>
          <p:nvPr/>
        </p:nvSpPr>
        <p:spPr>
          <a:xfrm>
            <a:off x="719999" y="5017624"/>
            <a:ext cx="2912110" cy="0"/>
          </a:xfrm>
          <a:custGeom>
            <a:avLst/>
            <a:gdLst/>
            <a:ahLst/>
            <a:cxnLst/>
            <a:rect l="l" t="t" r="r" b="b"/>
            <a:pathLst>
              <a:path w="2912110">
                <a:moveTo>
                  <a:pt x="0" y="0"/>
                </a:moveTo>
                <a:lnTo>
                  <a:pt x="2911551" y="0"/>
                </a:lnTo>
              </a:path>
            </a:pathLst>
          </a:custGeom>
          <a:ln w="6350">
            <a:solidFill>
              <a:srgbClr val="54C8E8"/>
            </a:solidFill>
          </a:ln>
        </p:spPr>
        <p:txBody>
          <a:bodyPr wrap="square" lIns="0" tIns="0" rIns="0" bIns="0" rtlCol="0"/>
          <a:lstStyle/>
          <a:p>
            <a:endParaRPr/>
          </a:p>
        </p:txBody>
      </p:sp>
      <p:sp>
        <p:nvSpPr>
          <p:cNvPr id="31" name="object 31"/>
          <p:cNvSpPr/>
          <p:nvPr/>
        </p:nvSpPr>
        <p:spPr>
          <a:xfrm>
            <a:off x="3618852" y="5004924"/>
            <a:ext cx="25400" cy="25400"/>
          </a:xfrm>
          <a:custGeom>
            <a:avLst/>
            <a:gdLst/>
            <a:ahLst/>
            <a:cxnLst/>
            <a:rect l="l" t="t" r="r" b="b"/>
            <a:pathLst>
              <a:path w="25400" h="25400">
                <a:moveTo>
                  <a:pt x="19710" y="0"/>
                </a:moveTo>
                <a:lnTo>
                  <a:pt x="5689" y="0"/>
                </a:lnTo>
                <a:lnTo>
                  <a:pt x="0" y="5689"/>
                </a:lnTo>
                <a:lnTo>
                  <a:pt x="0" y="19710"/>
                </a:lnTo>
                <a:lnTo>
                  <a:pt x="5689" y="25399"/>
                </a:lnTo>
                <a:lnTo>
                  <a:pt x="19710" y="25399"/>
                </a:lnTo>
                <a:lnTo>
                  <a:pt x="25400" y="19710"/>
                </a:lnTo>
                <a:lnTo>
                  <a:pt x="25400" y="5689"/>
                </a:lnTo>
                <a:lnTo>
                  <a:pt x="19710" y="0"/>
                </a:lnTo>
                <a:close/>
              </a:path>
            </a:pathLst>
          </a:custGeom>
          <a:solidFill>
            <a:srgbClr val="54C8E8"/>
          </a:solidFill>
        </p:spPr>
        <p:txBody>
          <a:bodyPr wrap="square" lIns="0" tIns="0" rIns="0" bIns="0" rtlCol="0"/>
          <a:lstStyle/>
          <a:p>
            <a:endParaRPr/>
          </a:p>
        </p:txBody>
      </p:sp>
      <p:sp>
        <p:nvSpPr>
          <p:cNvPr id="32" name="object 32"/>
          <p:cNvSpPr/>
          <p:nvPr/>
        </p:nvSpPr>
        <p:spPr>
          <a:xfrm>
            <a:off x="4031157" y="4772391"/>
            <a:ext cx="2809240" cy="0"/>
          </a:xfrm>
          <a:custGeom>
            <a:avLst/>
            <a:gdLst/>
            <a:ahLst/>
            <a:cxnLst/>
            <a:rect l="l" t="t" r="r" b="b"/>
            <a:pathLst>
              <a:path w="2809240">
                <a:moveTo>
                  <a:pt x="2808846" y="0"/>
                </a:moveTo>
                <a:lnTo>
                  <a:pt x="0" y="0"/>
                </a:lnTo>
              </a:path>
            </a:pathLst>
          </a:custGeom>
          <a:ln w="6350">
            <a:solidFill>
              <a:srgbClr val="54C8E8"/>
            </a:solidFill>
          </a:ln>
        </p:spPr>
        <p:txBody>
          <a:bodyPr wrap="square" lIns="0" tIns="0" rIns="0" bIns="0" rtlCol="0"/>
          <a:lstStyle/>
          <a:p>
            <a:endParaRPr/>
          </a:p>
        </p:txBody>
      </p:sp>
      <p:sp>
        <p:nvSpPr>
          <p:cNvPr id="33" name="object 33"/>
          <p:cNvSpPr/>
          <p:nvPr/>
        </p:nvSpPr>
        <p:spPr>
          <a:xfrm>
            <a:off x="4018445" y="4759691"/>
            <a:ext cx="25400" cy="25400"/>
          </a:xfrm>
          <a:custGeom>
            <a:avLst/>
            <a:gdLst/>
            <a:ahLst/>
            <a:cxnLst/>
            <a:rect l="l" t="t" r="r" b="b"/>
            <a:pathLst>
              <a:path w="25400" h="25400">
                <a:moveTo>
                  <a:pt x="19710" y="0"/>
                </a:moveTo>
                <a:lnTo>
                  <a:pt x="5689" y="0"/>
                </a:lnTo>
                <a:lnTo>
                  <a:pt x="0" y="5689"/>
                </a:lnTo>
                <a:lnTo>
                  <a:pt x="0" y="19710"/>
                </a:lnTo>
                <a:lnTo>
                  <a:pt x="5689" y="25400"/>
                </a:lnTo>
                <a:lnTo>
                  <a:pt x="19710" y="25400"/>
                </a:lnTo>
                <a:lnTo>
                  <a:pt x="25400" y="19710"/>
                </a:lnTo>
                <a:lnTo>
                  <a:pt x="25400" y="5689"/>
                </a:lnTo>
                <a:lnTo>
                  <a:pt x="19710" y="0"/>
                </a:lnTo>
                <a:close/>
              </a:path>
            </a:pathLst>
          </a:custGeom>
          <a:solidFill>
            <a:srgbClr val="54C8E8"/>
          </a:solidFill>
        </p:spPr>
        <p:txBody>
          <a:bodyPr wrap="square" lIns="0" tIns="0" rIns="0" bIns="0" rtlCol="0"/>
          <a:lstStyle/>
          <a:p>
            <a:endParaRPr/>
          </a:p>
        </p:txBody>
      </p:sp>
      <p:sp>
        <p:nvSpPr>
          <p:cNvPr id="34" name="object 34"/>
          <p:cNvSpPr/>
          <p:nvPr/>
        </p:nvSpPr>
        <p:spPr>
          <a:xfrm>
            <a:off x="4074350" y="3449923"/>
            <a:ext cx="2766060" cy="534035"/>
          </a:xfrm>
          <a:custGeom>
            <a:avLst/>
            <a:gdLst/>
            <a:ahLst/>
            <a:cxnLst/>
            <a:rect l="l" t="t" r="r" b="b"/>
            <a:pathLst>
              <a:path w="2766059" h="534035">
                <a:moveTo>
                  <a:pt x="2765653" y="533654"/>
                </a:moveTo>
                <a:lnTo>
                  <a:pt x="533654" y="533654"/>
                </a:lnTo>
                <a:lnTo>
                  <a:pt x="0" y="0"/>
                </a:lnTo>
              </a:path>
            </a:pathLst>
          </a:custGeom>
          <a:ln w="6350">
            <a:solidFill>
              <a:srgbClr val="54C8E8"/>
            </a:solidFill>
          </a:ln>
        </p:spPr>
        <p:txBody>
          <a:bodyPr wrap="square" lIns="0" tIns="0" rIns="0" bIns="0" rtlCol="0"/>
          <a:lstStyle/>
          <a:p>
            <a:endParaRPr/>
          </a:p>
        </p:txBody>
      </p:sp>
      <p:sp>
        <p:nvSpPr>
          <p:cNvPr id="35" name="object 35"/>
          <p:cNvSpPr/>
          <p:nvPr/>
        </p:nvSpPr>
        <p:spPr>
          <a:xfrm>
            <a:off x="4061650" y="3437223"/>
            <a:ext cx="25400" cy="25400"/>
          </a:xfrm>
          <a:custGeom>
            <a:avLst/>
            <a:gdLst/>
            <a:ahLst/>
            <a:cxnLst/>
            <a:rect l="l" t="t" r="r" b="b"/>
            <a:pathLst>
              <a:path w="25400" h="25400">
                <a:moveTo>
                  <a:pt x="19710" y="0"/>
                </a:moveTo>
                <a:lnTo>
                  <a:pt x="5689" y="0"/>
                </a:lnTo>
                <a:lnTo>
                  <a:pt x="0" y="5689"/>
                </a:lnTo>
                <a:lnTo>
                  <a:pt x="0" y="19710"/>
                </a:lnTo>
                <a:lnTo>
                  <a:pt x="5689" y="25400"/>
                </a:lnTo>
                <a:lnTo>
                  <a:pt x="19710" y="25400"/>
                </a:lnTo>
                <a:lnTo>
                  <a:pt x="25400" y="19710"/>
                </a:lnTo>
                <a:lnTo>
                  <a:pt x="25400" y="5689"/>
                </a:lnTo>
                <a:lnTo>
                  <a:pt x="19710" y="0"/>
                </a:lnTo>
                <a:close/>
              </a:path>
            </a:pathLst>
          </a:custGeom>
          <a:solidFill>
            <a:srgbClr val="54C8E8"/>
          </a:solidFill>
        </p:spPr>
        <p:txBody>
          <a:bodyPr wrap="square" lIns="0" tIns="0" rIns="0" bIns="0" rtlCol="0"/>
          <a:lstStyle/>
          <a:p>
            <a:endParaRPr/>
          </a:p>
        </p:txBody>
      </p:sp>
      <p:sp>
        <p:nvSpPr>
          <p:cNvPr id="36" name="object 36"/>
          <p:cNvSpPr/>
          <p:nvPr/>
        </p:nvSpPr>
        <p:spPr>
          <a:xfrm>
            <a:off x="4081551" y="3084316"/>
            <a:ext cx="2759075" cy="0"/>
          </a:xfrm>
          <a:custGeom>
            <a:avLst/>
            <a:gdLst/>
            <a:ahLst/>
            <a:cxnLst/>
            <a:rect l="l" t="t" r="r" b="b"/>
            <a:pathLst>
              <a:path w="2759075">
                <a:moveTo>
                  <a:pt x="2758452" y="0"/>
                </a:moveTo>
                <a:lnTo>
                  <a:pt x="0" y="0"/>
                </a:lnTo>
              </a:path>
            </a:pathLst>
          </a:custGeom>
          <a:ln w="6350">
            <a:solidFill>
              <a:srgbClr val="54C8E8"/>
            </a:solidFill>
          </a:ln>
        </p:spPr>
        <p:txBody>
          <a:bodyPr wrap="square" lIns="0" tIns="0" rIns="0" bIns="0" rtlCol="0"/>
          <a:lstStyle/>
          <a:p>
            <a:endParaRPr/>
          </a:p>
        </p:txBody>
      </p:sp>
      <p:sp>
        <p:nvSpPr>
          <p:cNvPr id="37" name="object 37"/>
          <p:cNvSpPr/>
          <p:nvPr/>
        </p:nvSpPr>
        <p:spPr>
          <a:xfrm>
            <a:off x="4068851" y="3071616"/>
            <a:ext cx="25400" cy="25400"/>
          </a:xfrm>
          <a:custGeom>
            <a:avLst/>
            <a:gdLst/>
            <a:ahLst/>
            <a:cxnLst/>
            <a:rect l="l" t="t" r="r" b="b"/>
            <a:pathLst>
              <a:path w="25400" h="25400">
                <a:moveTo>
                  <a:pt x="19710" y="0"/>
                </a:moveTo>
                <a:lnTo>
                  <a:pt x="5689" y="0"/>
                </a:lnTo>
                <a:lnTo>
                  <a:pt x="0" y="5689"/>
                </a:lnTo>
                <a:lnTo>
                  <a:pt x="0" y="19710"/>
                </a:lnTo>
                <a:lnTo>
                  <a:pt x="5689" y="25400"/>
                </a:lnTo>
                <a:lnTo>
                  <a:pt x="19710" y="25400"/>
                </a:lnTo>
                <a:lnTo>
                  <a:pt x="25400" y="19710"/>
                </a:lnTo>
                <a:lnTo>
                  <a:pt x="25400" y="5689"/>
                </a:lnTo>
                <a:lnTo>
                  <a:pt x="19710" y="0"/>
                </a:lnTo>
                <a:close/>
              </a:path>
            </a:pathLst>
          </a:custGeom>
          <a:solidFill>
            <a:srgbClr val="54C8E8"/>
          </a:solidFill>
        </p:spPr>
        <p:txBody>
          <a:bodyPr wrap="square" lIns="0" tIns="0" rIns="0" bIns="0" rtlCol="0"/>
          <a:lstStyle/>
          <a:p>
            <a:endParaRPr/>
          </a:p>
        </p:txBody>
      </p:sp>
      <p:sp>
        <p:nvSpPr>
          <p:cNvPr id="38" name="object 38"/>
          <p:cNvSpPr/>
          <p:nvPr/>
        </p:nvSpPr>
        <p:spPr>
          <a:xfrm>
            <a:off x="4081551" y="2506504"/>
            <a:ext cx="2759075" cy="0"/>
          </a:xfrm>
          <a:custGeom>
            <a:avLst/>
            <a:gdLst/>
            <a:ahLst/>
            <a:cxnLst/>
            <a:rect l="l" t="t" r="r" b="b"/>
            <a:pathLst>
              <a:path w="2759075">
                <a:moveTo>
                  <a:pt x="2758452" y="0"/>
                </a:moveTo>
                <a:lnTo>
                  <a:pt x="0" y="0"/>
                </a:lnTo>
              </a:path>
            </a:pathLst>
          </a:custGeom>
          <a:ln w="6350">
            <a:solidFill>
              <a:srgbClr val="54C8E8"/>
            </a:solidFill>
          </a:ln>
        </p:spPr>
        <p:txBody>
          <a:bodyPr wrap="square" lIns="0" tIns="0" rIns="0" bIns="0" rtlCol="0"/>
          <a:lstStyle/>
          <a:p>
            <a:endParaRPr/>
          </a:p>
        </p:txBody>
      </p:sp>
      <p:sp>
        <p:nvSpPr>
          <p:cNvPr id="39" name="object 39"/>
          <p:cNvSpPr/>
          <p:nvPr/>
        </p:nvSpPr>
        <p:spPr>
          <a:xfrm>
            <a:off x="4068851" y="2493804"/>
            <a:ext cx="25400" cy="25400"/>
          </a:xfrm>
          <a:custGeom>
            <a:avLst/>
            <a:gdLst/>
            <a:ahLst/>
            <a:cxnLst/>
            <a:rect l="l" t="t" r="r" b="b"/>
            <a:pathLst>
              <a:path w="25400" h="25400">
                <a:moveTo>
                  <a:pt x="19710" y="0"/>
                </a:moveTo>
                <a:lnTo>
                  <a:pt x="5689" y="0"/>
                </a:lnTo>
                <a:lnTo>
                  <a:pt x="0" y="5689"/>
                </a:lnTo>
                <a:lnTo>
                  <a:pt x="0" y="19710"/>
                </a:lnTo>
                <a:lnTo>
                  <a:pt x="5689" y="25400"/>
                </a:lnTo>
                <a:lnTo>
                  <a:pt x="19710" y="25400"/>
                </a:lnTo>
                <a:lnTo>
                  <a:pt x="25400" y="19710"/>
                </a:lnTo>
                <a:lnTo>
                  <a:pt x="25400" y="5689"/>
                </a:lnTo>
                <a:lnTo>
                  <a:pt x="19710" y="0"/>
                </a:lnTo>
                <a:close/>
              </a:path>
            </a:pathLst>
          </a:custGeom>
          <a:solidFill>
            <a:srgbClr val="54C8E8"/>
          </a:solidFill>
        </p:spPr>
        <p:txBody>
          <a:bodyPr wrap="square" lIns="0" tIns="0" rIns="0" bIns="0" rtlCol="0"/>
          <a:lstStyle/>
          <a:p>
            <a:endParaRPr/>
          </a:p>
        </p:txBody>
      </p:sp>
      <p:sp>
        <p:nvSpPr>
          <p:cNvPr id="40" name="object 40"/>
          <p:cNvSpPr/>
          <p:nvPr/>
        </p:nvSpPr>
        <p:spPr>
          <a:xfrm>
            <a:off x="3895204" y="1749190"/>
            <a:ext cx="2945130" cy="116205"/>
          </a:xfrm>
          <a:custGeom>
            <a:avLst/>
            <a:gdLst/>
            <a:ahLst/>
            <a:cxnLst/>
            <a:rect l="l" t="t" r="r" b="b"/>
            <a:pathLst>
              <a:path w="2945129" h="116205">
                <a:moveTo>
                  <a:pt x="2944799" y="116052"/>
                </a:moveTo>
                <a:lnTo>
                  <a:pt x="116052" y="116052"/>
                </a:lnTo>
                <a:lnTo>
                  <a:pt x="0" y="0"/>
                </a:lnTo>
              </a:path>
            </a:pathLst>
          </a:custGeom>
          <a:ln w="6350">
            <a:solidFill>
              <a:srgbClr val="54C8E8"/>
            </a:solidFill>
          </a:ln>
        </p:spPr>
        <p:txBody>
          <a:bodyPr wrap="square" lIns="0" tIns="0" rIns="0" bIns="0" rtlCol="0"/>
          <a:lstStyle/>
          <a:p>
            <a:endParaRPr/>
          </a:p>
        </p:txBody>
      </p:sp>
      <p:sp>
        <p:nvSpPr>
          <p:cNvPr id="41" name="object 41"/>
          <p:cNvSpPr/>
          <p:nvPr/>
        </p:nvSpPr>
        <p:spPr>
          <a:xfrm>
            <a:off x="3882504" y="1736490"/>
            <a:ext cx="25400" cy="25400"/>
          </a:xfrm>
          <a:custGeom>
            <a:avLst/>
            <a:gdLst/>
            <a:ahLst/>
            <a:cxnLst/>
            <a:rect l="l" t="t" r="r" b="b"/>
            <a:pathLst>
              <a:path w="25400" h="25400">
                <a:moveTo>
                  <a:pt x="19710" y="0"/>
                </a:moveTo>
                <a:lnTo>
                  <a:pt x="5689" y="0"/>
                </a:lnTo>
                <a:lnTo>
                  <a:pt x="0" y="5689"/>
                </a:lnTo>
                <a:lnTo>
                  <a:pt x="0" y="19710"/>
                </a:lnTo>
                <a:lnTo>
                  <a:pt x="5689" y="25400"/>
                </a:lnTo>
                <a:lnTo>
                  <a:pt x="19710" y="25400"/>
                </a:lnTo>
                <a:lnTo>
                  <a:pt x="25400" y="19710"/>
                </a:lnTo>
                <a:lnTo>
                  <a:pt x="25400" y="5689"/>
                </a:lnTo>
                <a:lnTo>
                  <a:pt x="19710" y="0"/>
                </a:lnTo>
                <a:close/>
              </a:path>
            </a:pathLst>
          </a:custGeom>
          <a:solidFill>
            <a:srgbClr val="54C8E8"/>
          </a:solidFill>
        </p:spPr>
        <p:txBody>
          <a:bodyPr wrap="square" lIns="0" tIns="0" rIns="0" bIns="0" rtlCol="0"/>
          <a:lstStyle/>
          <a:p>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3545992" cy="5328005"/>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784580" y="720001"/>
            <a:ext cx="1976831" cy="1976831"/>
          </a:xfrm>
          <a:prstGeom prst="rect">
            <a:avLst/>
          </a:prstGeom>
          <a:blipFill>
            <a:blip r:embed="rId3" cstate="print"/>
            <a:stretch>
              <a:fillRect/>
            </a:stretch>
          </a:blipFill>
        </p:spPr>
        <p:txBody>
          <a:bodyPr wrap="square" lIns="0" tIns="0" rIns="0" bIns="0" rtlCol="0"/>
          <a:lstStyle/>
          <a:p>
            <a:endParaRPr/>
          </a:p>
        </p:txBody>
      </p:sp>
      <p:sp>
        <p:nvSpPr>
          <p:cNvPr id="5" name="Rectangle 4"/>
          <p:cNvSpPr/>
          <p:nvPr/>
        </p:nvSpPr>
        <p:spPr>
          <a:xfrm>
            <a:off x="3625850" y="381000"/>
            <a:ext cx="3778250" cy="4524315"/>
          </a:xfrm>
          <a:prstGeom prst="rect">
            <a:avLst/>
          </a:prstGeom>
        </p:spPr>
        <p:txBody>
          <a:bodyPr>
            <a:spAutoFit/>
          </a:bodyPr>
          <a:lstStyle/>
          <a:p>
            <a:pPr algn="ctr">
              <a:lnSpc>
                <a:spcPct val="150000"/>
              </a:lnSpc>
            </a:pPr>
            <a:r>
              <a:rPr lang="en-US" sz="2400" dirty="0">
                <a:effectLst>
                  <a:outerShdw blurRad="38100" dist="38100" dir="2700000" algn="tl">
                    <a:srgbClr val="000000">
                      <a:alpha val="43137"/>
                    </a:srgbClr>
                  </a:outerShdw>
                </a:effectLst>
                <a:latin typeface="Trebuchet MS" pitchFamily="34" charset="0"/>
              </a:rPr>
              <a:t>Idea</a:t>
            </a:r>
          </a:p>
          <a:p>
            <a:pPr>
              <a:lnSpc>
                <a:spcPct val="150000"/>
              </a:lnSpc>
            </a:pPr>
            <a:endParaRPr lang="en-US" sz="1400" dirty="0">
              <a:latin typeface="Trebuchet MS" pitchFamily="34" charset="0"/>
            </a:endParaRPr>
          </a:p>
          <a:p>
            <a:pPr>
              <a:lnSpc>
                <a:spcPct val="150000"/>
              </a:lnSpc>
            </a:pPr>
            <a:r>
              <a:rPr lang="en-US" sz="1400" dirty="0">
                <a:latin typeface="Trebuchet MS" pitchFamily="34" charset="0"/>
              </a:rPr>
              <a:t>Based on Machine-to-Machine (M2M) technology, we propose a system to remotely monitor health of patients. The system gathers all information regarding current health condition of the patient and automatically diagnoses the data to suggest medication to the patient. To provide surety to the patient, the same report is sent to the hospital where any of the doctors verifies the medication report.</a:t>
            </a:r>
          </a:p>
          <a:p>
            <a:pPr>
              <a:lnSpc>
                <a:spcPct val="150000"/>
              </a:lnSpc>
            </a:pPr>
            <a:endParaRPr lang="en-US" sz="1400" dirty="0">
              <a:latin typeface="Trebuchet MS"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407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D867D-0E20-42D7-B268-D3A31CDDCD29}"/>
              </a:ext>
            </a:extLst>
          </p:cNvPr>
          <p:cNvSpPr>
            <a:spLocks noGrp="1"/>
          </p:cNvSpPr>
          <p:nvPr>
            <p:ph type="title"/>
          </p:nvPr>
        </p:nvSpPr>
        <p:spPr/>
        <p:txBody>
          <a:bodyPr/>
          <a:lstStyle/>
          <a:p>
            <a:endParaRPr lang="en-IN"/>
          </a:p>
        </p:txBody>
      </p:sp>
      <p:pic>
        <p:nvPicPr>
          <p:cNvPr id="5" name="FInal">
            <a:hlinkClick r:id="" action="ppaction://media"/>
            <a:extLst>
              <a:ext uri="{FF2B5EF4-FFF2-40B4-BE49-F238E27FC236}">
                <a16:creationId xmlns:a16="http://schemas.microsoft.com/office/drawing/2014/main" id="{41997FCA-3980-473D-8BB7-6826630C2467}"/>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0" y="541848"/>
            <a:ext cx="7556500" cy="4250303"/>
          </a:xfrm>
        </p:spPr>
      </p:pic>
    </p:spTree>
    <p:extLst>
      <p:ext uri="{BB962C8B-B14F-4D97-AF65-F5344CB8AC3E}">
        <p14:creationId xmlns:p14="http://schemas.microsoft.com/office/powerpoint/2010/main" val="3916396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05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197</TotalTime>
  <Words>384</Words>
  <Application>Microsoft Office PowerPoint</Application>
  <PresentationFormat>Custom</PresentationFormat>
  <Paragraphs>57</Paragraphs>
  <Slides>19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Courier New</vt:lpstr>
      <vt:lpstr>Trebuchet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Hardware Pics</vt:lpstr>
      <vt:lpstr>PowerPoint Presentation</vt:lpstr>
      <vt:lpstr>UI- Web App</vt:lpstr>
      <vt:lpstr>PowerPoint Presentation</vt:lpstr>
      <vt:lpstr>ML Models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Arka Provo Mukherjee</dc:creator>
  <cp:lastModifiedBy>Arka Provo Mukhopadhyay</cp:lastModifiedBy>
  <cp:revision>16</cp:revision>
  <dcterms:created xsi:type="dcterms:W3CDTF">2019-02-22T05:54:50Z</dcterms:created>
  <dcterms:modified xsi:type="dcterms:W3CDTF">2019-03-13T02:35:54Z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2016-10-03T00:00:00Z</vt:filetime>
  </property>
  <property fmtid="{D5CDD505-2E9C-101B-9397-08002B2CF9AE}" pid="3" name="Creator">
    <vt:lpwstr>Adobe InDesign CC 2015 (Macintosh)</vt:lpwstr>
  </property>
  <property fmtid="{D5CDD505-2E9C-101B-9397-08002B2CF9AE}" pid="4" name="LastSaved">
    <vt:filetime>2019-02-22T00:00:00Z</vt:filetime>
  </property>
</Properties>
</file>